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63" r:id="rId4"/>
    <p:sldId id="265" r:id="rId5"/>
    <p:sldId id="264" r:id="rId6"/>
    <p:sldId id="268" r:id="rId7"/>
    <p:sldId id="274" r:id="rId8"/>
    <p:sldId id="270" r:id="rId9"/>
    <p:sldId id="272" r:id="rId10"/>
    <p:sldId id="286" r:id="rId11"/>
    <p:sldId id="287" r:id="rId12"/>
    <p:sldId id="288" r:id="rId13"/>
    <p:sldId id="289" r:id="rId14"/>
    <p:sldId id="290" r:id="rId15"/>
    <p:sldId id="297" r:id="rId16"/>
    <p:sldId id="292" r:id="rId17"/>
    <p:sldId id="293" r:id="rId18"/>
    <p:sldId id="294" r:id="rId19"/>
    <p:sldId id="273" r:id="rId20"/>
    <p:sldId id="295" r:id="rId21"/>
    <p:sldId id="29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BDBFABF-C171-4640-9DE4-2FB0BB123EBA}">
          <p14:sldIdLst>
            <p14:sldId id="256"/>
            <p14:sldId id="267"/>
            <p14:sldId id="263"/>
            <p14:sldId id="265"/>
            <p14:sldId id="264"/>
            <p14:sldId id="268"/>
            <p14:sldId id="274"/>
            <p14:sldId id="270"/>
            <p14:sldId id="272"/>
          </p14:sldIdLst>
        </p14:section>
        <p14:section name="Прототипирование" id="{AB3F7BCD-F102-426A-B39C-3DD23638F746}">
          <p14:sldIdLst>
            <p14:sldId id="286"/>
            <p14:sldId id="287"/>
            <p14:sldId id="288"/>
            <p14:sldId id="289"/>
            <p14:sldId id="290"/>
            <p14:sldId id="297"/>
            <p14:sldId id="292"/>
            <p14:sldId id="293"/>
            <p14:sldId id="294"/>
            <p14:sldId id="27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3D3D"/>
    <a:srgbClr val="FFE989"/>
    <a:srgbClr val="FFF0AF"/>
    <a:srgbClr val="FFF7D4"/>
    <a:srgbClr val="FFE48F"/>
    <a:srgbClr val="FFD95A"/>
    <a:srgbClr val="C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95" autoAdjust="0"/>
  </p:normalViewPr>
  <p:slideViewPr>
    <p:cSldViewPr snapToGrid="0" showGuides="1">
      <p:cViewPr>
        <p:scale>
          <a:sx n="100" d="100"/>
          <a:sy n="100" d="100"/>
        </p:scale>
        <p:origin x="954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CF9E5-4A2E-45D2-9DB6-8DFCE7B0E92E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66A7B-C7AE-4B91-A22F-15E797487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27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de9bd68b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de9bd68b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68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de9bd68b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de9bd68b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554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de9bd68b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de9bd68b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43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4A559-10C2-AADC-BC76-D1A242FDC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8845DA-C3F2-61EC-568A-61DB3A4B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AF894C-CB2D-F64A-6EEF-C04628E2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EB43D2-2C54-C1B9-EA79-90D7AA275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D1EE08-0A79-A64E-9854-6C7BC00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752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E8A6C-7D91-4AD0-3092-AF09BE62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42FA20-60A3-51BD-7B9F-881757AB8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7A56D-B80D-5426-73EC-5753E2FB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54AEF9-017A-E713-7A17-80925E0F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07F5FC-D550-AABA-1AF0-5DE8DFB6D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72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D6CFAC-CF42-21FF-C618-B6AEA3344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B84D4F-57D1-EF1D-D405-4CE96F4A1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98B944-E834-9511-8F01-84A1E525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35D59D-3060-FEBB-71A8-1B146F0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D00594-2AA8-8D6C-1F53-18CF59FC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085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 flip="none" rotWithShape="1">
          <a:gsLst>
            <a:gs pos="95000">
              <a:srgbClr val="FFE38B">
                <a:lumMod val="88000"/>
              </a:srgbClr>
            </a:gs>
            <a:gs pos="30000">
              <a:srgbClr val="FFF7D4"/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904800" y="2888467"/>
            <a:ext cx="53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636884" y="2424989"/>
            <a:ext cx="978000" cy="2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rot="516">
            <a:off x="5904800" y="4027133"/>
            <a:ext cx="53272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448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23E8E-DC97-5CC8-1E22-01D0AA2E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F8F24-008F-209A-464A-ADD7E3CC4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CA929B-4F94-B603-A88B-C987ED54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B56C2D-EFF1-8F8F-DA8E-A8CE5E3E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4E89EE-5DE7-33FA-1F74-04182019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192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4EA03-D768-3978-E07A-74504EFB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B2BB21-1916-2271-F3D4-F9A7C795F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5C89F6-9A75-64FD-E6CC-27F1C963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8B3913-F7F3-5568-E884-C8F1789E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7B8AAD-6BAF-39C6-1E69-80F30546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58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3FF91-090F-92D8-DA3F-5712D5A7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B031F-A24B-861E-3A5B-E26A89C96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6E407B-946E-EDA5-CCA6-28C40DC23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07A650-F75E-C73B-7E4D-FDB31107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2778C8-A926-9D26-2A3D-2E013197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DECDD1-524C-DEBB-74C0-0EE11755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89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A19AF8-19E9-15CF-48DF-4AB39135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9DDA92-762E-5AED-251B-29B5F3C15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A4F37A-1EF3-2B43-80F5-6EF122C3C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C26D7E-9157-A0AF-95EF-F8D2FBC1F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525BA6-902E-ED74-4D09-BEA59FEE8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53ECE5-2913-10A7-40E4-B00BC2F8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3BCEFC-63F3-B977-2191-51E031AB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B4D825-C79E-D86E-36C4-C5E0DAD82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25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BFED1-2B77-0A83-DABF-8B7445DE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2A413-4866-03E5-D0DD-813BBEF9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53F99-A3A6-0EBF-253C-0FD42042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E2C8C29-224D-9CEC-6CCF-16DD1442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134317-754C-BCA4-E5BB-FC08E317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4A27FFE-9903-E1F4-58DE-DE9BAF44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E036F8-D406-5A70-01ED-05302601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43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2CDED-06D2-5CF1-8A21-B73FA78C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BA0490-DFA0-DDFF-C942-9BDB73032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31FD10-402F-3F6D-CEF7-CA9F12975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74D190-037E-CB66-B7F9-FC98B748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66CD5D-4AF0-F1DE-91AE-0FF46017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50F311-95AA-BEAC-11B4-07870CF7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60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1BA16-114B-DAF7-8B83-107D24E9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52D374F-0A2E-E398-3659-31B17FF23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45B754-C86A-2020-BA29-B113E308F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38DADA-4C94-AE95-7A9A-82CC0B1F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6E1813-6BC1-A0BD-90FB-6C01EFBB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D86C9B-E8F1-4D91-C873-5B403E71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4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65377-3B4E-9CE6-1397-D1012635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66D0C5-D526-3116-2911-5B0FA13BA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18B60-519E-F2C0-0290-C719369DF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1B96-965A-4520-A8FA-404E1D9395A2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719C3-0992-64A9-6C09-E3C61566C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9F838-A1E3-BDA8-A58F-F7E0DE339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C0F76-1AA0-4C03-9EEF-94AD04688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20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svg"/><Relationship Id="rId18" Type="http://schemas.openxmlformats.org/officeDocument/2006/relationships/image" Target="../media/image30.png"/><Relationship Id="rId3" Type="http://schemas.openxmlformats.org/officeDocument/2006/relationships/image" Target="../media/image17.svg"/><Relationship Id="rId21" Type="http://schemas.openxmlformats.org/officeDocument/2006/relationships/image" Target="../media/image53.svg"/><Relationship Id="rId7" Type="http://schemas.openxmlformats.org/officeDocument/2006/relationships/image" Target="../media/image23.svg"/><Relationship Id="rId12" Type="http://schemas.openxmlformats.org/officeDocument/2006/relationships/image" Target="../media/image35.png"/><Relationship Id="rId17" Type="http://schemas.openxmlformats.org/officeDocument/2006/relationships/slide" Target="slide8.xml"/><Relationship Id="rId2" Type="http://schemas.openxmlformats.org/officeDocument/2006/relationships/image" Target="../media/image16.png"/><Relationship Id="rId16" Type="http://schemas.openxmlformats.org/officeDocument/2006/relationships/image" Target="../media/image29.sv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6.xml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23" Type="http://schemas.microsoft.com/office/2007/relationships/hdphoto" Target="../media/hdphoto1.wdp"/><Relationship Id="rId10" Type="http://schemas.openxmlformats.org/officeDocument/2006/relationships/image" Target="../media/image47.sv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7.xml"/><Relationship Id="rId2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svg"/><Relationship Id="rId18" Type="http://schemas.openxmlformats.org/officeDocument/2006/relationships/image" Target="../media/image30.png"/><Relationship Id="rId3" Type="http://schemas.openxmlformats.org/officeDocument/2006/relationships/image" Target="../media/image17.svg"/><Relationship Id="rId21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35.png"/><Relationship Id="rId17" Type="http://schemas.openxmlformats.org/officeDocument/2006/relationships/slide" Target="slide8.xml"/><Relationship Id="rId2" Type="http://schemas.openxmlformats.org/officeDocument/2006/relationships/image" Target="../media/image16.png"/><Relationship Id="rId16" Type="http://schemas.openxmlformats.org/officeDocument/2006/relationships/image" Target="../media/image29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6.xml"/><Relationship Id="rId24" Type="http://schemas.microsoft.com/office/2007/relationships/hdphoto" Target="../media/hdphoto1.wdp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23" Type="http://schemas.openxmlformats.org/officeDocument/2006/relationships/image" Target="../media/image1.png"/><Relationship Id="rId10" Type="http://schemas.openxmlformats.org/officeDocument/2006/relationships/image" Target="../media/image47.sv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7.xml"/><Relationship Id="rId22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svg"/><Relationship Id="rId18" Type="http://schemas.openxmlformats.org/officeDocument/2006/relationships/image" Target="../media/image30.png"/><Relationship Id="rId3" Type="http://schemas.openxmlformats.org/officeDocument/2006/relationships/image" Target="../media/image17.svg"/><Relationship Id="rId21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35.png"/><Relationship Id="rId17" Type="http://schemas.openxmlformats.org/officeDocument/2006/relationships/slide" Target="slide8.xml"/><Relationship Id="rId25" Type="http://schemas.microsoft.com/office/2007/relationships/hdphoto" Target="../media/hdphoto1.wdp"/><Relationship Id="rId2" Type="http://schemas.openxmlformats.org/officeDocument/2006/relationships/image" Target="../media/image16.png"/><Relationship Id="rId16" Type="http://schemas.openxmlformats.org/officeDocument/2006/relationships/image" Target="../media/image29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6.xml"/><Relationship Id="rId24" Type="http://schemas.openxmlformats.org/officeDocument/2006/relationships/image" Target="../media/image1.png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23" Type="http://schemas.openxmlformats.org/officeDocument/2006/relationships/image" Target="../media/image56.png"/><Relationship Id="rId10" Type="http://schemas.openxmlformats.org/officeDocument/2006/relationships/image" Target="../media/image47.sv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7.xml"/><Relationship Id="rId2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svg"/><Relationship Id="rId18" Type="http://schemas.openxmlformats.org/officeDocument/2006/relationships/image" Target="../media/image30.png"/><Relationship Id="rId3" Type="http://schemas.openxmlformats.org/officeDocument/2006/relationships/image" Target="../media/image17.svg"/><Relationship Id="rId21" Type="http://schemas.openxmlformats.org/officeDocument/2006/relationships/image" Target="../media/image58.svg"/><Relationship Id="rId7" Type="http://schemas.openxmlformats.org/officeDocument/2006/relationships/image" Target="../media/image23.svg"/><Relationship Id="rId12" Type="http://schemas.openxmlformats.org/officeDocument/2006/relationships/image" Target="../media/image35.png"/><Relationship Id="rId17" Type="http://schemas.openxmlformats.org/officeDocument/2006/relationships/slide" Target="slide8.xml"/><Relationship Id="rId25" Type="http://schemas.microsoft.com/office/2007/relationships/hdphoto" Target="../media/hdphoto1.wdp"/><Relationship Id="rId2" Type="http://schemas.openxmlformats.org/officeDocument/2006/relationships/image" Target="../media/image16.png"/><Relationship Id="rId16" Type="http://schemas.openxmlformats.org/officeDocument/2006/relationships/image" Target="../media/image29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6.xml"/><Relationship Id="rId24" Type="http://schemas.openxmlformats.org/officeDocument/2006/relationships/image" Target="../media/image1.png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23" Type="http://schemas.openxmlformats.org/officeDocument/2006/relationships/image" Target="../media/image60.png"/><Relationship Id="rId10" Type="http://schemas.openxmlformats.org/officeDocument/2006/relationships/image" Target="../media/image47.sv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7.xml"/><Relationship Id="rId22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svg"/><Relationship Id="rId18" Type="http://schemas.openxmlformats.org/officeDocument/2006/relationships/image" Target="../media/image30.png"/><Relationship Id="rId3" Type="http://schemas.openxmlformats.org/officeDocument/2006/relationships/image" Target="../media/image17.svg"/><Relationship Id="rId21" Type="http://schemas.openxmlformats.org/officeDocument/2006/relationships/image" Target="../media/image53.svg"/><Relationship Id="rId7" Type="http://schemas.openxmlformats.org/officeDocument/2006/relationships/image" Target="../media/image23.svg"/><Relationship Id="rId12" Type="http://schemas.openxmlformats.org/officeDocument/2006/relationships/image" Target="../media/image35.png"/><Relationship Id="rId17" Type="http://schemas.openxmlformats.org/officeDocument/2006/relationships/slide" Target="slide8.xml"/><Relationship Id="rId2" Type="http://schemas.openxmlformats.org/officeDocument/2006/relationships/image" Target="../media/image16.png"/><Relationship Id="rId16" Type="http://schemas.openxmlformats.org/officeDocument/2006/relationships/image" Target="../media/image29.sv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6.xml"/><Relationship Id="rId24" Type="http://schemas.microsoft.com/office/2007/relationships/hdphoto" Target="../media/hdphoto1.wdp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23" Type="http://schemas.openxmlformats.org/officeDocument/2006/relationships/image" Target="../media/image1.png"/><Relationship Id="rId10" Type="http://schemas.openxmlformats.org/officeDocument/2006/relationships/image" Target="../media/image47.sv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7.xml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svg"/><Relationship Id="rId18" Type="http://schemas.openxmlformats.org/officeDocument/2006/relationships/image" Target="../media/image30.png"/><Relationship Id="rId3" Type="http://schemas.openxmlformats.org/officeDocument/2006/relationships/image" Target="../media/image17.svg"/><Relationship Id="rId21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35.png"/><Relationship Id="rId17" Type="http://schemas.openxmlformats.org/officeDocument/2006/relationships/slide" Target="slide8.xml"/><Relationship Id="rId2" Type="http://schemas.openxmlformats.org/officeDocument/2006/relationships/image" Target="../media/image16.png"/><Relationship Id="rId16" Type="http://schemas.openxmlformats.org/officeDocument/2006/relationships/image" Target="../media/image29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6.xml"/><Relationship Id="rId24" Type="http://schemas.openxmlformats.org/officeDocument/2006/relationships/image" Target="../media/image62.png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23" Type="http://schemas.microsoft.com/office/2007/relationships/hdphoto" Target="../media/hdphoto1.wdp"/><Relationship Id="rId10" Type="http://schemas.openxmlformats.org/officeDocument/2006/relationships/image" Target="../media/image47.sv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7.xml"/><Relationship Id="rId2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svg"/><Relationship Id="rId18" Type="http://schemas.openxmlformats.org/officeDocument/2006/relationships/image" Target="../media/image30.png"/><Relationship Id="rId3" Type="http://schemas.openxmlformats.org/officeDocument/2006/relationships/image" Target="../media/image17.svg"/><Relationship Id="rId21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35.png"/><Relationship Id="rId17" Type="http://schemas.openxmlformats.org/officeDocument/2006/relationships/slide" Target="slide8.xml"/><Relationship Id="rId25" Type="http://schemas.microsoft.com/office/2007/relationships/hdphoto" Target="../media/hdphoto1.wdp"/><Relationship Id="rId2" Type="http://schemas.openxmlformats.org/officeDocument/2006/relationships/image" Target="../media/image16.png"/><Relationship Id="rId16" Type="http://schemas.openxmlformats.org/officeDocument/2006/relationships/image" Target="../media/image29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6.xml"/><Relationship Id="rId24" Type="http://schemas.openxmlformats.org/officeDocument/2006/relationships/image" Target="../media/image1.png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23" Type="http://schemas.openxmlformats.org/officeDocument/2006/relationships/image" Target="../media/image64.png"/><Relationship Id="rId10" Type="http://schemas.openxmlformats.org/officeDocument/2006/relationships/image" Target="../media/image47.sv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7.xml"/><Relationship Id="rId22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svg"/><Relationship Id="rId18" Type="http://schemas.openxmlformats.org/officeDocument/2006/relationships/image" Target="../media/image30.png"/><Relationship Id="rId3" Type="http://schemas.openxmlformats.org/officeDocument/2006/relationships/image" Target="../media/image17.svg"/><Relationship Id="rId21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35.png"/><Relationship Id="rId17" Type="http://schemas.openxmlformats.org/officeDocument/2006/relationships/slide" Target="slide8.xml"/><Relationship Id="rId25" Type="http://schemas.microsoft.com/office/2007/relationships/hdphoto" Target="../media/hdphoto1.wdp"/><Relationship Id="rId2" Type="http://schemas.openxmlformats.org/officeDocument/2006/relationships/image" Target="../media/image16.png"/><Relationship Id="rId16" Type="http://schemas.openxmlformats.org/officeDocument/2006/relationships/image" Target="../media/image29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6.xml"/><Relationship Id="rId24" Type="http://schemas.openxmlformats.org/officeDocument/2006/relationships/image" Target="../media/image1.png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23" Type="http://schemas.openxmlformats.org/officeDocument/2006/relationships/image" Target="../media/image66.png"/><Relationship Id="rId10" Type="http://schemas.openxmlformats.org/officeDocument/2006/relationships/image" Target="../media/image47.sv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7.xml"/><Relationship Id="rId22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6.svg"/><Relationship Id="rId18" Type="http://schemas.openxmlformats.org/officeDocument/2006/relationships/image" Target="../media/image30.png"/><Relationship Id="rId3" Type="http://schemas.openxmlformats.org/officeDocument/2006/relationships/image" Target="../media/image17.svg"/><Relationship Id="rId21" Type="http://schemas.openxmlformats.org/officeDocument/2006/relationships/image" Target="../media/image53.svg"/><Relationship Id="rId7" Type="http://schemas.openxmlformats.org/officeDocument/2006/relationships/image" Target="../media/image23.svg"/><Relationship Id="rId12" Type="http://schemas.openxmlformats.org/officeDocument/2006/relationships/image" Target="../media/image35.png"/><Relationship Id="rId17" Type="http://schemas.openxmlformats.org/officeDocument/2006/relationships/slide" Target="slide8.xml"/><Relationship Id="rId25" Type="http://schemas.microsoft.com/office/2007/relationships/hdphoto" Target="../media/hdphoto1.wdp"/><Relationship Id="rId2" Type="http://schemas.openxmlformats.org/officeDocument/2006/relationships/image" Target="../media/image16.png"/><Relationship Id="rId16" Type="http://schemas.openxmlformats.org/officeDocument/2006/relationships/image" Target="../media/image29.sv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6.xml"/><Relationship Id="rId24" Type="http://schemas.openxmlformats.org/officeDocument/2006/relationships/image" Target="../media/image1.png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23" Type="http://schemas.openxmlformats.org/officeDocument/2006/relationships/image" Target="../media/image68.png"/><Relationship Id="rId10" Type="http://schemas.openxmlformats.org/officeDocument/2006/relationships/image" Target="../media/image47.sv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7.xml"/><Relationship Id="rId22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6.xml"/><Relationship Id="rId18" Type="http://schemas.openxmlformats.org/officeDocument/2006/relationships/image" Target="../media/image29.svg"/><Relationship Id="rId26" Type="http://schemas.microsoft.com/office/2007/relationships/hdphoto" Target="../media/hdphoto1.wdp"/><Relationship Id="rId3" Type="http://schemas.openxmlformats.org/officeDocument/2006/relationships/image" Target="../media/image17.svg"/><Relationship Id="rId21" Type="http://schemas.openxmlformats.org/officeDocument/2006/relationships/image" Target="../media/image31.svg"/><Relationship Id="rId7" Type="http://schemas.openxmlformats.org/officeDocument/2006/relationships/image" Target="../media/image21.svg"/><Relationship Id="rId12" Type="http://schemas.openxmlformats.org/officeDocument/2006/relationships/image" Target="../media/image25.svg"/><Relationship Id="rId17" Type="http://schemas.openxmlformats.org/officeDocument/2006/relationships/image" Target="../media/image28.png"/><Relationship Id="rId25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" Target="slide7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24" Type="http://schemas.openxmlformats.org/officeDocument/2006/relationships/image" Target="../media/image71.pn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23" Type="http://schemas.openxmlformats.org/officeDocument/2006/relationships/image" Target="../media/image70.png"/><Relationship Id="rId10" Type="http://schemas.openxmlformats.org/officeDocument/2006/relationships/slide" Target="slide9.xml"/><Relationship Id="rId19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6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6.xml"/><Relationship Id="rId18" Type="http://schemas.openxmlformats.org/officeDocument/2006/relationships/image" Target="../media/image29.svg"/><Relationship Id="rId26" Type="http://schemas.openxmlformats.org/officeDocument/2006/relationships/image" Target="../media/image72.png"/><Relationship Id="rId3" Type="http://schemas.openxmlformats.org/officeDocument/2006/relationships/image" Target="../media/image17.svg"/><Relationship Id="rId21" Type="http://schemas.openxmlformats.org/officeDocument/2006/relationships/image" Target="../media/image31.svg"/><Relationship Id="rId7" Type="http://schemas.openxmlformats.org/officeDocument/2006/relationships/image" Target="../media/image21.svg"/><Relationship Id="rId12" Type="http://schemas.openxmlformats.org/officeDocument/2006/relationships/image" Target="../media/image47.svg"/><Relationship Id="rId17" Type="http://schemas.openxmlformats.org/officeDocument/2006/relationships/image" Target="../media/image28.png"/><Relationship Id="rId25" Type="http://schemas.openxmlformats.org/officeDocument/2006/relationships/image" Target="../media/image53.svg"/><Relationship Id="rId2" Type="http://schemas.openxmlformats.org/officeDocument/2006/relationships/image" Target="../media/image16.png"/><Relationship Id="rId16" Type="http://schemas.openxmlformats.org/officeDocument/2006/relationships/slide" Target="slide7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24" Type="http://schemas.openxmlformats.org/officeDocument/2006/relationships/image" Target="../media/image52.png"/><Relationship Id="rId5" Type="http://schemas.openxmlformats.org/officeDocument/2006/relationships/image" Target="../media/image19.svg"/><Relationship Id="rId15" Type="http://schemas.openxmlformats.org/officeDocument/2006/relationships/image" Target="../media/image36.svg"/><Relationship Id="rId23" Type="http://schemas.microsoft.com/office/2007/relationships/hdphoto" Target="../media/hdphoto1.wdp"/><Relationship Id="rId10" Type="http://schemas.openxmlformats.org/officeDocument/2006/relationships/slide" Target="slide9.xml"/><Relationship Id="rId19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5.png"/><Relationship Id="rId22" Type="http://schemas.openxmlformats.org/officeDocument/2006/relationships/image" Target="../media/image1.png"/><Relationship Id="rId27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6.xml"/><Relationship Id="rId18" Type="http://schemas.openxmlformats.org/officeDocument/2006/relationships/image" Target="../media/image29.svg"/><Relationship Id="rId26" Type="http://schemas.openxmlformats.org/officeDocument/2006/relationships/image" Target="../media/image34.png"/><Relationship Id="rId3" Type="http://schemas.openxmlformats.org/officeDocument/2006/relationships/image" Target="../media/image17.svg"/><Relationship Id="rId21" Type="http://schemas.openxmlformats.org/officeDocument/2006/relationships/image" Target="../media/image31.svg"/><Relationship Id="rId7" Type="http://schemas.openxmlformats.org/officeDocument/2006/relationships/image" Target="../media/image21.svg"/><Relationship Id="rId12" Type="http://schemas.openxmlformats.org/officeDocument/2006/relationships/image" Target="../media/image25.svg"/><Relationship Id="rId17" Type="http://schemas.openxmlformats.org/officeDocument/2006/relationships/image" Target="../media/image28.png"/><Relationship Id="rId25" Type="http://schemas.microsoft.com/office/2007/relationships/hdphoto" Target="../media/hdphoto1.wdp"/><Relationship Id="rId2" Type="http://schemas.openxmlformats.org/officeDocument/2006/relationships/image" Target="../media/image16.png"/><Relationship Id="rId16" Type="http://schemas.openxmlformats.org/officeDocument/2006/relationships/slide" Target="slide7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24" Type="http://schemas.openxmlformats.org/officeDocument/2006/relationships/image" Target="../media/image1.pn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23" Type="http://schemas.openxmlformats.org/officeDocument/2006/relationships/image" Target="../media/image33.png"/><Relationship Id="rId10" Type="http://schemas.openxmlformats.org/officeDocument/2006/relationships/slide" Target="slide9.xml"/><Relationship Id="rId19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6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6.xml"/><Relationship Id="rId18" Type="http://schemas.openxmlformats.org/officeDocument/2006/relationships/image" Target="../media/image37.svg"/><Relationship Id="rId26" Type="http://schemas.openxmlformats.org/officeDocument/2006/relationships/image" Target="../media/image40.png"/><Relationship Id="rId3" Type="http://schemas.openxmlformats.org/officeDocument/2006/relationships/image" Target="../media/image17.svg"/><Relationship Id="rId21" Type="http://schemas.openxmlformats.org/officeDocument/2006/relationships/image" Target="../media/image31.svg"/><Relationship Id="rId7" Type="http://schemas.openxmlformats.org/officeDocument/2006/relationships/image" Target="../media/image21.svg"/><Relationship Id="rId12" Type="http://schemas.openxmlformats.org/officeDocument/2006/relationships/image" Target="../media/image25.svg"/><Relationship Id="rId17" Type="http://schemas.openxmlformats.org/officeDocument/2006/relationships/image" Target="../media/image26.png"/><Relationship Id="rId25" Type="http://schemas.microsoft.com/office/2007/relationships/hdphoto" Target="../media/hdphoto1.wdp"/><Relationship Id="rId2" Type="http://schemas.openxmlformats.org/officeDocument/2006/relationships/image" Target="../media/image16.png"/><Relationship Id="rId16" Type="http://schemas.openxmlformats.org/officeDocument/2006/relationships/slide" Target="slide7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24" Type="http://schemas.openxmlformats.org/officeDocument/2006/relationships/image" Target="../media/image1.png"/><Relationship Id="rId5" Type="http://schemas.openxmlformats.org/officeDocument/2006/relationships/image" Target="../media/image19.svg"/><Relationship Id="rId15" Type="http://schemas.openxmlformats.org/officeDocument/2006/relationships/image" Target="../media/image36.svg"/><Relationship Id="rId23" Type="http://schemas.openxmlformats.org/officeDocument/2006/relationships/image" Target="../media/image39.png"/><Relationship Id="rId10" Type="http://schemas.openxmlformats.org/officeDocument/2006/relationships/slide" Target="slide9.xml"/><Relationship Id="rId19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5.png"/><Relationship Id="rId22" Type="http://schemas.openxmlformats.org/officeDocument/2006/relationships/image" Target="../media/image38.png"/><Relationship Id="rId27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6.xml"/><Relationship Id="rId18" Type="http://schemas.openxmlformats.org/officeDocument/2006/relationships/image" Target="../media/image29.svg"/><Relationship Id="rId26" Type="http://schemas.openxmlformats.org/officeDocument/2006/relationships/image" Target="../media/image45.png"/><Relationship Id="rId3" Type="http://schemas.openxmlformats.org/officeDocument/2006/relationships/image" Target="../media/image17.svg"/><Relationship Id="rId21" Type="http://schemas.openxmlformats.org/officeDocument/2006/relationships/image" Target="../media/image42.svg"/><Relationship Id="rId7" Type="http://schemas.openxmlformats.org/officeDocument/2006/relationships/image" Target="../media/image21.svg"/><Relationship Id="rId12" Type="http://schemas.openxmlformats.org/officeDocument/2006/relationships/image" Target="../media/image25.svg"/><Relationship Id="rId17" Type="http://schemas.openxmlformats.org/officeDocument/2006/relationships/image" Target="../media/image28.png"/><Relationship Id="rId25" Type="http://schemas.openxmlformats.org/officeDocument/2006/relationships/image" Target="../media/image44.png"/><Relationship Id="rId2" Type="http://schemas.openxmlformats.org/officeDocument/2006/relationships/image" Target="../media/image16.png"/><Relationship Id="rId16" Type="http://schemas.openxmlformats.org/officeDocument/2006/relationships/slide" Target="slide7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24" Type="http://schemas.microsoft.com/office/2007/relationships/hdphoto" Target="../media/hdphoto1.wdp"/><Relationship Id="rId5" Type="http://schemas.openxmlformats.org/officeDocument/2006/relationships/image" Target="../media/image19.svg"/><Relationship Id="rId15" Type="http://schemas.openxmlformats.org/officeDocument/2006/relationships/image" Target="../media/image36.svg"/><Relationship Id="rId23" Type="http://schemas.openxmlformats.org/officeDocument/2006/relationships/image" Target="../media/image1.png"/><Relationship Id="rId10" Type="http://schemas.openxmlformats.org/officeDocument/2006/relationships/slide" Target="slide9.xml"/><Relationship Id="rId19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6.xml"/><Relationship Id="rId18" Type="http://schemas.openxmlformats.org/officeDocument/2006/relationships/image" Target="../media/image29.svg"/><Relationship Id="rId26" Type="http://schemas.openxmlformats.org/officeDocument/2006/relationships/image" Target="../media/image50.png"/><Relationship Id="rId3" Type="http://schemas.openxmlformats.org/officeDocument/2006/relationships/image" Target="../media/image17.svg"/><Relationship Id="rId21" Type="http://schemas.openxmlformats.org/officeDocument/2006/relationships/image" Target="../media/image31.svg"/><Relationship Id="rId7" Type="http://schemas.openxmlformats.org/officeDocument/2006/relationships/image" Target="../media/image21.svg"/><Relationship Id="rId12" Type="http://schemas.openxmlformats.org/officeDocument/2006/relationships/image" Target="../media/image47.svg"/><Relationship Id="rId17" Type="http://schemas.openxmlformats.org/officeDocument/2006/relationships/image" Target="../media/image28.png"/><Relationship Id="rId25" Type="http://schemas.openxmlformats.org/officeDocument/2006/relationships/image" Target="../media/image49.png"/><Relationship Id="rId2" Type="http://schemas.openxmlformats.org/officeDocument/2006/relationships/image" Target="../media/image16.png"/><Relationship Id="rId16" Type="http://schemas.openxmlformats.org/officeDocument/2006/relationships/slide" Target="slide7.xml"/><Relationship Id="rId20" Type="http://schemas.openxmlformats.org/officeDocument/2006/relationships/image" Target="../media/image30.png"/><Relationship Id="rId29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24" Type="http://schemas.microsoft.com/office/2007/relationships/hdphoto" Target="../media/hdphoto1.wdp"/><Relationship Id="rId5" Type="http://schemas.openxmlformats.org/officeDocument/2006/relationships/image" Target="../media/image19.svg"/><Relationship Id="rId15" Type="http://schemas.openxmlformats.org/officeDocument/2006/relationships/image" Target="../media/image36.svg"/><Relationship Id="rId23" Type="http://schemas.openxmlformats.org/officeDocument/2006/relationships/image" Target="../media/image1.png"/><Relationship Id="rId28" Type="http://schemas.openxmlformats.org/officeDocument/2006/relationships/image" Target="../media/image52.png"/><Relationship Id="rId10" Type="http://schemas.openxmlformats.org/officeDocument/2006/relationships/slide" Target="slide9.xml"/><Relationship Id="rId19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5.png"/><Relationship Id="rId22" Type="http://schemas.openxmlformats.org/officeDocument/2006/relationships/image" Target="../media/image48.png"/><Relationship Id="rId27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DF647-ED5D-B96F-794B-20F26D58C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1285" y="1529861"/>
            <a:ext cx="9144000" cy="4994030"/>
          </a:xfrm>
        </p:spPr>
        <p:txBody>
          <a:bodyPr>
            <a:normAutofit/>
          </a:bodyPr>
          <a:lstStyle/>
          <a:p>
            <a:r>
              <a:rPr lang="ru" sz="6000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Times New Roman"/>
                <a:cs typeface="Times New Roman"/>
                <a:sym typeface="Times New Roman"/>
              </a:rPr>
              <a:t>Проект: тренажер для развития памяти, логики и внимания.</a:t>
            </a:r>
            <a:br>
              <a:rPr lang="ru" sz="6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4400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Этап конкурса: Финальный</a:t>
            </a:r>
            <a:br>
              <a:rPr lang="en-US" sz="4400" dirty="0">
                <a:solidFill>
                  <a:srgbClr val="4C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400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Название команды:  Инерция </a:t>
            </a:r>
            <a:br>
              <a:rPr lang="ru-RU" sz="6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230E20-9C64-04CC-1168-92C88CB69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89784"/>
            <a:ext cx="10668000" cy="668215"/>
          </a:xfrm>
        </p:spPr>
        <p:txBody>
          <a:bodyPr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4C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Город: Орехово-Зуево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4C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Образовательное учреждение:</a:t>
            </a:r>
            <a:r>
              <a:rPr lang="en-US" sz="2400" dirty="0">
                <a:solidFill>
                  <a:srgbClr val="4C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dirty="0">
                <a:solidFill>
                  <a:srgbClr val="4C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ПЭК  ГГТУ</a:t>
            </a:r>
            <a:endParaRPr lang="ru-RU" dirty="0">
              <a:solidFill>
                <a:srgbClr val="4C3D3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6ABD5A-D845-5A49-F1B7-76AB41FB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498877">
            <a:off x="10083535" y="755939"/>
            <a:ext cx="1744995" cy="1405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0C57E-DDCE-3FDD-7893-53D2B40E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887798">
            <a:off x="234784" y="470653"/>
            <a:ext cx="1879763" cy="1514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524D85-3DA7-ACDE-1030-C75B8314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524170">
            <a:off x="9815058" y="4765767"/>
            <a:ext cx="1705884" cy="1374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4BC45BC-058E-4899-9520-A34EE4400B2C}"/>
              </a:ext>
            </a:extLst>
          </p:cNvPr>
          <p:cNvSpPr txBox="1">
            <a:spLocks/>
          </p:cNvSpPr>
          <p:nvPr/>
        </p:nvSpPr>
        <p:spPr>
          <a:xfrm>
            <a:off x="1524000" y="175965"/>
            <a:ext cx="9144000" cy="14450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ea typeface="Times New Roman"/>
                <a:cs typeface="Times New Roman"/>
                <a:sym typeface="Times New Roman"/>
              </a:rPr>
              <a:t>LMA-trainer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32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2388C077-2C06-3011-A6B8-3C3007E2916D}"/>
              </a:ext>
            </a:extLst>
          </p:cNvPr>
          <p:cNvSpPr/>
          <p:nvPr/>
        </p:nvSpPr>
        <p:spPr>
          <a:xfrm>
            <a:off x="3454489" y="2622138"/>
            <a:ext cx="6960762" cy="914207"/>
          </a:xfrm>
          <a:prstGeom prst="roundRect">
            <a:avLst/>
          </a:pr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C55E775-BC93-00A0-92AC-47A78FF96339}"/>
              </a:ext>
            </a:extLst>
          </p:cNvPr>
          <p:cNvGrpSpPr/>
          <p:nvPr/>
        </p:nvGrpSpPr>
        <p:grpSpPr>
          <a:xfrm>
            <a:off x="-1220606" y="35647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A49E6A23-C1EA-CF41-EF8E-4B859E40F903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5C0902B4-0995-DAB1-4A82-F9C1E9C2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53E9DE9-BCD8-3FB4-9540-0706A995A6B4}"/>
              </a:ext>
            </a:extLst>
          </p:cNvPr>
          <p:cNvGrpSpPr/>
          <p:nvPr/>
        </p:nvGrpSpPr>
        <p:grpSpPr>
          <a:xfrm>
            <a:off x="-1183378" y="399897"/>
            <a:ext cx="1165123" cy="1165123"/>
            <a:chOff x="-1165124" y="647582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CC72171C-3868-93B1-795A-ACCD59209980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зыв клиента со сплошной заливкой">
              <a:extLst>
                <a:ext uri="{FF2B5EF4-FFF2-40B4-BE49-F238E27FC236}">
                  <a16:creationId xmlns:a16="http://schemas.microsoft.com/office/drawing/2014/main" id="{23960C8B-80DF-7D85-F888-81B7CAAD8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0122A84-661D-3119-B02A-3CFD42660E98}"/>
              </a:ext>
            </a:extLst>
          </p:cNvPr>
          <p:cNvGrpSpPr/>
          <p:nvPr/>
        </p:nvGrpSpPr>
        <p:grpSpPr>
          <a:xfrm>
            <a:off x="-1165123" y="1928733"/>
            <a:ext cx="1165123" cy="1165123"/>
            <a:chOff x="-1165123" y="2935566"/>
            <a:chExt cx="1165123" cy="1165123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3239FA8-5648-8641-AD40-4EF8B3AAD385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3" name="Рисунок 12" descr="Открытая книга со сплошной заливкой">
              <a:extLst>
                <a:ext uri="{FF2B5EF4-FFF2-40B4-BE49-F238E27FC236}">
                  <a16:creationId xmlns:a16="http://schemas.microsoft.com/office/drawing/2014/main" id="{139D2A1A-9F8E-B6A1-ACBD-8889EA9A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F35EC730-AAA9-6170-F6F8-337B6BA6BC06}"/>
              </a:ext>
            </a:extLst>
          </p:cNvPr>
          <p:cNvSpPr/>
          <p:nvPr/>
        </p:nvSpPr>
        <p:spPr>
          <a:xfrm>
            <a:off x="-43019" y="-51742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5" name="Рисунок 14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9D58EE8B-4E0A-9856-CB00-D45F0C402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942" y="5250950"/>
            <a:ext cx="1064698" cy="1064698"/>
          </a:xfrm>
          <a:prstGeom prst="rect">
            <a:avLst/>
          </a:prstGeom>
        </p:spPr>
      </p:pic>
      <p:pic>
        <p:nvPicPr>
          <p:cNvPr id="16" name="Рисунок 15" descr="Отзыв клиента со сплошной заливкой">
            <a:hlinkClick r:id="rId11" action="ppaction://hlinksldjump"/>
            <a:extLst>
              <a:ext uri="{FF2B5EF4-FFF2-40B4-BE49-F238E27FC236}">
                <a16:creationId xmlns:a16="http://schemas.microsoft.com/office/drawing/2014/main" id="{3CB3831E-2D07-435C-82A2-960F7B1752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6091" y="525259"/>
            <a:ext cx="914400" cy="914400"/>
          </a:xfrm>
          <a:prstGeom prst="rect">
            <a:avLst/>
          </a:prstGeom>
        </p:spPr>
      </p:pic>
      <p:pic>
        <p:nvPicPr>
          <p:cNvPr id="17" name="Рисунок 16" descr="Открытая книга со сплошной заливкой">
            <a:hlinkClick r:id="rId14" action="ppaction://hlinksldjump"/>
            <a:extLst>
              <a:ext uri="{FF2B5EF4-FFF2-40B4-BE49-F238E27FC236}">
                <a16:creationId xmlns:a16="http://schemas.microsoft.com/office/drawing/2014/main" id="{BA18D129-6285-E5E9-A549-15AB963D16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8721" y="2050219"/>
            <a:ext cx="914400" cy="914400"/>
          </a:xfrm>
          <a:prstGeom prst="rect">
            <a:avLst/>
          </a:prstGeom>
        </p:spPr>
      </p:pic>
      <p:pic>
        <p:nvPicPr>
          <p:cNvPr id="18" name="Рисунок 17" descr="Палитра со сплошной заливкой">
            <a:hlinkClick r:id="rId17" action="ppaction://hlinksldjump"/>
            <a:extLst>
              <a:ext uri="{FF2B5EF4-FFF2-40B4-BE49-F238E27FC236}">
                <a16:creationId xmlns:a16="http://schemas.microsoft.com/office/drawing/2014/main" id="{93C6B994-70C1-0E2F-B3A1-D862587D24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0121" y="3654205"/>
            <a:ext cx="986185" cy="986185"/>
          </a:xfrm>
          <a:prstGeom prst="rect">
            <a:avLst/>
          </a:prstGeom>
        </p:spPr>
      </p:pic>
      <p:pic>
        <p:nvPicPr>
          <p:cNvPr id="33" name="Рисунок 32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C3BB3453-4CEC-A2FB-9E08-8133D3C44AB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0" y="0"/>
            <a:ext cx="1064698" cy="10646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26B373-472D-5792-60A2-C2CED6D9A17B}"/>
              </a:ext>
            </a:extLst>
          </p:cNvPr>
          <p:cNvSpPr txBox="1"/>
          <p:nvPr/>
        </p:nvSpPr>
        <p:spPr>
          <a:xfrm>
            <a:off x="3807898" y="780190"/>
            <a:ext cx="670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600" dirty="0">
                <a:solidFill>
                  <a:srgbClr val="FFF7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</a:t>
            </a:r>
          </a:p>
        </p:txBody>
      </p:sp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856BE2FB-D0C8-9331-C887-FE5C649EF297}"/>
              </a:ext>
            </a:extLst>
          </p:cNvPr>
          <p:cNvSpPr/>
          <p:nvPr/>
        </p:nvSpPr>
        <p:spPr>
          <a:xfrm>
            <a:off x="3398862" y="2153157"/>
            <a:ext cx="7072016" cy="110803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  <a:gd name="connsiteX0" fmla="*/ 0 w 9111398"/>
              <a:gd name="connsiteY0" fmla="*/ 58545 h 58545"/>
              <a:gd name="connsiteX1" fmla="*/ 9050743 w 9111398"/>
              <a:gd name="connsiteY1" fmla="*/ 57068 h 58545"/>
              <a:gd name="connsiteX2" fmla="*/ 6121735 w 9111398"/>
              <a:gd name="connsiteY2" fmla="*/ 37660 h 58545"/>
              <a:gd name="connsiteX3" fmla="*/ 0 w 9111398"/>
              <a:gd name="connsiteY3" fmla="*/ 58545 h 58545"/>
              <a:gd name="connsiteX0" fmla="*/ 0 w 9111398"/>
              <a:gd name="connsiteY0" fmla="*/ 47339 h 63077"/>
              <a:gd name="connsiteX1" fmla="*/ 9050743 w 9111398"/>
              <a:gd name="connsiteY1" fmla="*/ 63077 h 63077"/>
              <a:gd name="connsiteX2" fmla="*/ 6121735 w 9111398"/>
              <a:gd name="connsiteY2" fmla="*/ 26454 h 63077"/>
              <a:gd name="connsiteX3" fmla="*/ 0 w 9111398"/>
              <a:gd name="connsiteY3" fmla="*/ 47339 h 63077"/>
              <a:gd name="connsiteX0" fmla="*/ 0 w 9263959"/>
              <a:gd name="connsiteY0" fmla="*/ 55946 h 63077"/>
              <a:gd name="connsiteX1" fmla="*/ 9203304 w 9263959"/>
              <a:gd name="connsiteY1" fmla="*/ 63077 h 63077"/>
              <a:gd name="connsiteX2" fmla="*/ 6274296 w 9263959"/>
              <a:gd name="connsiteY2" fmla="*/ 26454 h 63077"/>
              <a:gd name="connsiteX3" fmla="*/ 0 w 9263959"/>
              <a:gd name="connsiteY3" fmla="*/ 55946 h 63077"/>
              <a:gd name="connsiteX0" fmla="*/ 0 w 9238933"/>
              <a:gd name="connsiteY0" fmla="*/ 46085 h 70431"/>
              <a:gd name="connsiteX1" fmla="*/ 9177877 w 9238933"/>
              <a:gd name="connsiteY1" fmla="*/ 70431 h 70431"/>
              <a:gd name="connsiteX2" fmla="*/ 6274296 w 9238933"/>
              <a:gd name="connsiteY2" fmla="*/ 16593 h 70431"/>
              <a:gd name="connsiteX3" fmla="*/ 0 w 9238933"/>
              <a:gd name="connsiteY3" fmla="*/ 46085 h 70431"/>
              <a:gd name="connsiteX0" fmla="*/ 0 w 9161057"/>
              <a:gd name="connsiteY0" fmla="*/ 62883 h 62883"/>
              <a:gd name="connsiteX1" fmla="*/ 9098716 w 9161057"/>
              <a:gd name="connsiteY1" fmla="*/ 59150 h 62883"/>
              <a:gd name="connsiteX2" fmla="*/ 6274296 w 9161057"/>
              <a:gd name="connsiteY2" fmla="*/ 33391 h 62883"/>
              <a:gd name="connsiteX3" fmla="*/ 0 w 9161057"/>
              <a:gd name="connsiteY3" fmla="*/ 62883 h 62883"/>
              <a:gd name="connsiteX0" fmla="*/ 0 w 9175108"/>
              <a:gd name="connsiteY0" fmla="*/ 41726 h 41726"/>
              <a:gd name="connsiteX1" fmla="*/ 9098716 w 9175108"/>
              <a:gd name="connsiteY1" fmla="*/ 37993 h 41726"/>
              <a:gd name="connsiteX2" fmla="*/ 6274296 w 9175108"/>
              <a:gd name="connsiteY2" fmla="*/ 12234 h 41726"/>
              <a:gd name="connsiteX3" fmla="*/ 0 w 9175108"/>
              <a:gd name="connsiteY3" fmla="*/ 41726 h 41726"/>
              <a:gd name="connsiteX0" fmla="*/ 0 w 9183586"/>
              <a:gd name="connsiteY0" fmla="*/ 31408 h 31408"/>
              <a:gd name="connsiteX1" fmla="*/ 9098716 w 9183586"/>
              <a:gd name="connsiteY1" fmla="*/ 27675 h 31408"/>
              <a:gd name="connsiteX2" fmla="*/ 6274296 w 9183586"/>
              <a:gd name="connsiteY2" fmla="*/ 1916 h 31408"/>
              <a:gd name="connsiteX3" fmla="*/ 0 w 9183586"/>
              <a:gd name="connsiteY3" fmla="*/ 31408 h 3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3586" h="31408">
                <a:moveTo>
                  <a:pt x="0" y="31408"/>
                </a:moveTo>
                <a:lnTo>
                  <a:pt x="9098716" y="27675"/>
                </a:lnTo>
                <a:cubicBezTo>
                  <a:pt x="9766499" y="-10455"/>
                  <a:pt x="6274296" y="1916"/>
                  <a:pt x="6274296" y="1916"/>
                </a:cubicBezTo>
                <a:lnTo>
                  <a:pt x="0" y="31408"/>
                </a:lnTo>
                <a:close/>
              </a:path>
            </a:pathLst>
          </a:custGeom>
          <a:solidFill>
            <a:srgbClr val="FFF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7D4"/>
              </a:solidFill>
            </a:endParaRP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DEB6E03A-5F63-947B-A092-BF87E98AED7E}"/>
              </a:ext>
            </a:extLst>
          </p:cNvPr>
          <p:cNvSpPr/>
          <p:nvPr/>
        </p:nvSpPr>
        <p:spPr>
          <a:xfrm>
            <a:off x="3454489" y="4986044"/>
            <a:ext cx="6960762" cy="914207"/>
          </a:xfrm>
          <a:prstGeom prst="roundRect">
            <a:avLst/>
          </a:pr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rgbClr val="4C3D3D"/>
              </a:solidFill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06630393-C8AC-53A1-A9AC-251F4B67A21A}"/>
              </a:ext>
            </a:extLst>
          </p:cNvPr>
          <p:cNvSpPr/>
          <p:nvPr/>
        </p:nvSpPr>
        <p:spPr>
          <a:xfrm>
            <a:off x="3454489" y="3808634"/>
            <a:ext cx="6960762" cy="914207"/>
          </a:xfrm>
          <a:prstGeom prst="roundRect">
            <a:avLst/>
          </a:pr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FE662-D0CB-9EB6-391D-2767BE26ED22}"/>
              </a:ext>
            </a:extLst>
          </p:cNvPr>
          <p:cNvSpPr txBox="1"/>
          <p:nvPr/>
        </p:nvSpPr>
        <p:spPr>
          <a:xfrm>
            <a:off x="5769747" y="5026796"/>
            <a:ext cx="23302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6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PyQT5</a:t>
            </a:r>
          </a:p>
          <a:p>
            <a:endParaRPr lang="ru-RU" spc="600" dirty="0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D65B096C-C8C1-DF2E-C24F-839C97BCEB63}"/>
              </a:ext>
            </a:extLst>
          </p:cNvPr>
          <p:cNvSpPr/>
          <p:nvPr/>
        </p:nvSpPr>
        <p:spPr>
          <a:xfrm>
            <a:off x="3807898" y="5249038"/>
            <a:ext cx="387800" cy="387800"/>
          </a:xfrm>
          <a:prstGeom prst="ellipse">
            <a:avLst/>
          </a:pr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EBF6EB7-7FBC-7E0B-E8EC-706794F459E6}"/>
              </a:ext>
            </a:extLst>
          </p:cNvPr>
          <p:cNvSpPr/>
          <p:nvPr/>
        </p:nvSpPr>
        <p:spPr>
          <a:xfrm>
            <a:off x="3807898" y="4071837"/>
            <a:ext cx="387800" cy="387800"/>
          </a:xfrm>
          <a:prstGeom prst="ellipse">
            <a:avLst/>
          </a:pr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83ADC825-5C2C-DA78-19DB-84BCEC249535}"/>
              </a:ext>
            </a:extLst>
          </p:cNvPr>
          <p:cNvSpPr/>
          <p:nvPr/>
        </p:nvSpPr>
        <p:spPr>
          <a:xfrm>
            <a:off x="3844475" y="2883923"/>
            <a:ext cx="387800" cy="387800"/>
          </a:xfrm>
          <a:prstGeom prst="ellipse">
            <a:avLst/>
          </a:pr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6DAAF4-7398-83DD-944F-F74F033B9BC0}"/>
              </a:ext>
            </a:extLst>
          </p:cNvPr>
          <p:cNvSpPr txBox="1"/>
          <p:nvPr/>
        </p:nvSpPr>
        <p:spPr>
          <a:xfrm>
            <a:off x="5586955" y="3870949"/>
            <a:ext cx="2666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6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PySide2</a:t>
            </a:r>
            <a:endParaRPr lang="en-US" sz="2800" spc="600" dirty="0">
              <a:solidFill>
                <a:srgbClr val="4C3D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17AD2C-EB22-4516-E89A-55FC1D20B6F5}"/>
              </a:ext>
            </a:extLst>
          </p:cNvPr>
          <p:cNvSpPr txBox="1"/>
          <p:nvPr/>
        </p:nvSpPr>
        <p:spPr>
          <a:xfrm>
            <a:off x="5959618" y="2641787"/>
            <a:ext cx="2330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ru-RU" sz="4400" dirty="0">
              <a:solidFill>
                <a:srgbClr val="4C3D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9558CDE-F92F-CEB0-A804-9E137EE7AD4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000771">
            <a:off x="10083458" y="537376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srgbClr val="FFF7D4">
                <a:alpha val="40000"/>
              </a:srgbClr>
            </a:outerShdw>
          </a:effectLst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14C287F9-3A59-3DC6-EBBB-DF8FF4D2F62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403918">
            <a:off x="2821052" y="3959115"/>
            <a:ext cx="1072134" cy="863674"/>
          </a:xfrm>
          <a:prstGeom prst="rect">
            <a:avLst/>
          </a:prstGeom>
          <a:effectLst>
            <a:outerShdw blurRad="50800" dist="38100" dir="2700000" algn="tl" rotWithShape="0">
              <a:srgbClr val="FFF7D4">
                <a:alpha val="40000"/>
              </a:srgbClr>
            </a:outerShdw>
          </a:effectLst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6D9BB80-DEAF-8702-A82D-9A401C050DCF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4057837">
            <a:off x="10721812" y="5453602"/>
            <a:ext cx="960927" cy="774089"/>
          </a:xfrm>
          <a:prstGeom prst="rect">
            <a:avLst/>
          </a:prstGeom>
          <a:effectLst>
            <a:outerShdw blurRad="50800" dist="38100" dir="2700000" algn="tl" rotWithShape="0">
              <a:srgbClr val="FFF7D4">
                <a:alpha val="40000"/>
              </a:srgbClr>
            </a:outerShdw>
          </a:effectLst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136C2910-E66C-1215-0A18-CF6BF84CA04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6065165">
            <a:off x="2034268" y="835388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srgbClr val="FFF7D4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0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C1959406-B288-D716-FFD5-777EB458E6FA}"/>
              </a:ext>
            </a:extLst>
          </p:cNvPr>
          <p:cNvSpPr/>
          <p:nvPr/>
        </p:nvSpPr>
        <p:spPr>
          <a:xfrm>
            <a:off x="-990600" y="-368508"/>
            <a:ext cx="13982700" cy="7778958"/>
          </a:xfrm>
          <a:prstGeom prst="roundRect">
            <a:avLst/>
          </a:pr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ED782F-06B1-138E-1611-C0CBC8E8F7DC}"/>
              </a:ext>
            </a:extLst>
          </p:cNvPr>
          <p:cNvSpPr txBox="1"/>
          <p:nvPr/>
        </p:nvSpPr>
        <p:spPr>
          <a:xfrm>
            <a:off x="560350" y="449059"/>
            <a:ext cx="130325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ru-RU" sz="6600" b="1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6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sz="6600" b="1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6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ru-RU" sz="6600" b="1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6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ru-RU" sz="6600" b="1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6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ru-RU" sz="6600" b="1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6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ru-RU" sz="6600" b="1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47B66EC-17C3-2484-E436-6F1B2924F895}"/>
              </a:ext>
            </a:extLst>
          </p:cNvPr>
          <p:cNvGrpSpPr/>
          <p:nvPr/>
        </p:nvGrpSpPr>
        <p:grpSpPr>
          <a:xfrm>
            <a:off x="-2932763" y="34885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304652FC-2020-C5D5-E3DB-91B4E5A7E867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069475C8-4928-D18B-945F-0D2617F1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C2D1ADC-3C3A-97DF-D7AD-F4EB7A3057EE}"/>
              </a:ext>
            </a:extLst>
          </p:cNvPr>
          <p:cNvGrpSpPr/>
          <p:nvPr/>
        </p:nvGrpSpPr>
        <p:grpSpPr>
          <a:xfrm>
            <a:off x="-2895535" y="323697"/>
            <a:ext cx="1165123" cy="1165123"/>
            <a:chOff x="-1165124" y="647582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E1A6DDA-BCE7-E5C8-D2D8-BB73F06F8CF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Отзыв клиента со сплошной заливкой">
              <a:extLst>
                <a:ext uri="{FF2B5EF4-FFF2-40B4-BE49-F238E27FC236}">
                  <a16:creationId xmlns:a16="http://schemas.microsoft.com/office/drawing/2014/main" id="{E6643951-EE0D-E785-C4AE-53E0AB65A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5847178-18A4-5743-A32F-7733A7EEA996}"/>
              </a:ext>
            </a:extLst>
          </p:cNvPr>
          <p:cNvGrpSpPr/>
          <p:nvPr/>
        </p:nvGrpSpPr>
        <p:grpSpPr>
          <a:xfrm>
            <a:off x="-2877280" y="1852533"/>
            <a:ext cx="1165123" cy="1165123"/>
            <a:chOff x="-1165123" y="2935566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615D129-1469-D4CC-56BE-43C391561921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крытая книга со сплошной заливкой">
              <a:extLst>
                <a:ext uri="{FF2B5EF4-FFF2-40B4-BE49-F238E27FC236}">
                  <a16:creationId xmlns:a16="http://schemas.microsoft.com/office/drawing/2014/main" id="{AC07874E-1C29-A0CF-8B32-88DEF3CB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B68C966A-6E78-E82A-AD7A-39B00223A189}"/>
              </a:ext>
            </a:extLst>
          </p:cNvPr>
          <p:cNvSpPr/>
          <p:nvPr/>
        </p:nvSpPr>
        <p:spPr>
          <a:xfrm>
            <a:off x="-1755176" y="-52504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2" name="Рисунок 11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9722A81B-2EB5-3B4D-E364-25D8D7CF6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391215" y="5174750"/>
            <a:ext cx="1064698" cy="1064698"/>
          </a:xfrm>
          <a:prstGeom prst="rect">
            <a:avLst/>
          </a:prstGeom>
        </p:spPr>
      </p:pic>
      <p:pic>
        <p:nvPicPr>
          <p:cNvPr id="13" name="Рисунок 12" descr="Отзыв клиента со сплошной заливкой">
            <a:hlinkClick r:id="rId11" action="ppaction://hlinksldjump"/>
            <a:extLst>
              <a:ext uri="{FF2B5EF4-FFF2-40B4-BE49-F238E27FC236}">
                <a16:creationId xmlns:a16="http://schemas.microsoft.com/office/drawing/2014/main" id="{CD3A1DC2-5E87-3237-E4CD-87518B442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16066" y="449059"/>
            <a:ext cx="914400" cy="914400"/>
          </a:xfrm>
          <a:prstGeom prst="rect">
            <a:avLst/>
          </a:prstGeom>
        </p:spPr>
      </p:pic>
      <p:pic>
        <p:nvPicPr>
          <p:cNvPr id="14" name="Рисунок 13" descr="Открытая книга со сплошной заливкой">
            <a:hlinkClick r:id="rId14" action="ppaction://hlinksldjump"/>
            <a:extLst>
              <a:ext uri="{FF2B5EF4-FFF2-40B4-BE49-F238E27FC236}">
                <a16:creationId xmlns:a16="http://schemas.microsoft.com/office/drawing/2014/main" id="{2D340EDD-AD62-2090-B36A-93B69B3F9A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3436" y="1974019"/>
            <a:ext cx="914400" cy="914400"/>
          </a:xfrm>
          <a:prstGeom prst="rect">
            <a:avLst/>
          </a:prstGeom>
        </p:spPr>
      </p:pic>
      <p:pic>
        <p:nvPicPr>
          <p:cNvPr id="15" name="Рисунок 14" descr="Палитра со сплошной заливкой">
            <a:hlinkClick r:id="rId17" action="ppaction://hlinksldjump"/>
            <a:extLst>
              <a:ext uri="{FF2B5EF4-FFF2-40B4-BE49-F238E27FC236}">
                <a16:creationId xmlns:a16="http://schemas.microsoft.com/office/drawing/2014/main" id="{D6C15453-C320-AD4C-57EB-08D7B3E037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402036" y="3578005"/>
            <a:ext cx="986185" cy="986185"/>
          </a:xfrm>
          <a:prstGeom prst="rect">
            <a:avLst/>
          </a:prstGeom>
        </p:spPr>
      </p:pic>
      <p:pic>
        <p:nvPicPr>
          <p:cNvPr id="16" name="Рисунок 15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7421DD9D-ADC9-905F-6BA2-94CCC80638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3651" y="86203"/>
            <a:ext cx="1064698" cy="1064698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C7B5637-ECA8-5DD2-94D2-F26C4580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68" y="1257015"/>
            <a:ext cx="8758398" cy="4982433"/>
          </a:xfrm>
          <a:prstGeom prst="roundRect">
            <a:avLst/>
          </a:prstGeom>
          <a:noFill/>
          <a:effectLst>
            <a:outerShdw blurRad="444500" dist="38100" dir="5400000" sx="104000" sy="104000" algn="t" rotWithShape="0">
              <a:prstClr val="black">
                <a:alpha val="3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84DCB9A-F4FF-9E18-1D88-9BE1F117D38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284177">
            <a:off x="11076541" y="742324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C0EFE9F-CBB2-84ED-80D8-0D12AE37E42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000771">
            <a:off x="1658734" y="145995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45C4F14-6170-FFC1-81A1-E32CD78CD5A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284177">
            <a:off x="11162988" y="5945648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E28D36F-AB95-1739-898F-730B1BCF046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186655">
            <a:off x="8932273" y="-6126"/>
            <a:ext cx="957072" cy="770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39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47B66EC-17C3-2484-E436-6F1B2924F895}"/>
              </a:ext>
            </a:extLst>
          </p:cNvPr>
          <p:cNvGrpSpPr/>
          <p:nvPr/>
        </p:nvGrpSpPr>
        <p:grpSpPr>
          <a:xfrm>
            <a:off x="-2932763" y="34885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304652FC-2020-C5D5-E3DB-91B4E5A7E867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069475C8-4928-D18B-945F-0D2617F1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C2D1ADC-3C3A-97DF-D7AD-F4EB7A3057EE}"/>
              </a:ext>
            </a:extLst>
          </p:cNvPr>
          <p:cNvGrpSpPr/>
          <p:nvPr/>
        </p:nvGrpSpPr>
        <p:grpSpPr>
          <a:xfrm>
            <a:off x="-2895535" y="323697"/>
            <a:ext cx="1165123" cy="1165123"/>
            <a:chOff x="-1165124" y="647582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E1A6DDA-BCE7-E5C8-D2D8-BB73F06F8CF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Отзыв клиента со сплошной заливкой">
              <a:extLst>
                <a:ext uri="{FF2B5EF4-FFF2-40B4-BE49-F238E27FC236}">
                  <a16:creationId xmlns:a16="http://schemas.microsoft.com/office/drawing/2014/main" id="{E6643951-EE0D-E785-C4AE-53E0AB65A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5847178-18A4-5743-A32F-7733A7EEA996}"/>
              </a:ext>
            </a:extLst>
          </p:cNvPr>
          <p:cNvGrpSpPr/>
          <p:nvPr/>
        </p:nvGrpSpPr>
        <p:grpSpPr>
          <a:xfrm>
            <a:off x="-2877280" y="1852533"/>
            <a:ext cx="1165123" cy="1165123"/>
            <a:chOff x="-1165123" y="2935566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615D129-1469-D4CC-56BE-43C391561921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крытая книга со сплошной заливкой">
              <a:extLst>
                <a:ext uri="{FF2B5EF4-FFF2-40B4-BE49-F238E27FC236}">
                  <a16:creationId xmlns:a16="http://schemas.microsoft.com/office/drawing/2014/main" id="{AC07874E-1C29-A0CF-8B32-88DEF3CB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B68C966A-6E78-E82A-AD7A-39B00223A189}"/>
              </a:ext>
            </a:extLst>
          </p:cNvPr>
          <p:cNvSpPr/>
          <p:nvPr/>
        </p:nvSpPr>
        <p:spPr>
          <a:xfrm>
            <a:off x="-1755176" y="-52504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2" name="Рисунок 11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9722A81B-2EB5-3B4D-E364-25D8D7CF6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391215" y="5174750"/>
            <a:ext cx="1064698" cy="1064698"/>
          </a:xfrm>
          <a:prstGeom prst="rect">
            <a:avLst/>
          </a:prstGeom>
        </p:spPr>
      </p:pic>
      <p:pic>
        <p:nvPicPr>
          <p:cNvPr id="13" name="Рисунок 12" descr="Отзыв клиента со сплошной заливкой">
            <a:hlinkClick r:id="rId11" action="ppaction://hlinksldjump"/>
            <a:extLst>
              <a:ext uri="{FF2B5EF4-FFF2-40B4-BE49-F238E27FC236}">
                <a16:creationId xmlns:a16="http://schemas.microsoft.com/office/drawing/2014/main" id="{CD3A1DC2-5E87-3237-E4CD-87518B442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16066" y="449059"/>
            <a:ext cx="914400" cy="914400"/>
          </a:xfrm>
          <a:prstGeom prst="rect">
            <a:avLst/>
          </a:prstGeom>
        </p:spPr>
      </p:pic>
      <p:pic>
        <p:nvPicPr>
          <p:cNvPr id="14" name="Рисунок 13" descr="Открытая книга со сплошной заливкой">
            <a:hlinkClick r:id="rId14" action="ppaction://hlinksldjump"/>
            <a:extLst>
              <a:ext uri="{FF2B5EF4-FFF2-40B4-BE49-F238E27FC236}">
                <a16:creationId xmlns:a16="http://schemas.microsoft.com/office/drawing/2014/main" id="{2D340EDD-AD62-2090-B36A-93B69B3F9A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3436" y="1974019"/>
            <a:ext cx="914400" cy="914400"/>
          </a:xfrm>
          <a:prstGeom prst="rect">
            <a:avLst/>
          </a:prstGeom>
        </p:spPr>
      </p:pic>
      <p:pic>
        <p:nvPicPr>
          <p:cNvPr id="15" name="Рисунок 14" descr="Палитра со сплошной заливкой">
            <a:hlinkClick r:id="rId17" action="ppaction://hlinksldjump"/>
            <a:extLst>
              <a:ext uri="{FF2B5EF4-FFF2-40B4-BE49-F238E27FC236}">
                <a16:creationId xmlns:a16="http://schemas.microsoft.com/office/drawing/2014/main" id="{D6C15453-C320-AD4C-57EB-08D7B3E037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402036" y="3578005"/>
            <a:ext cx="986185" cy="986185"/>
          </a:xfrm>
          <a:prstGeom prst="rect">
            <a:avLst/>
          </a:prstGeom>
        </p:spPr>
      </p:pic>
      <p:pic>
        <p:nvPicPr>
          <p:cNvPr id="16" name="Рисунок 15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7421DD9D-ADC9-905F-6BA2-94CCC80638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3651" y="86203"/>
            <a:ext cx="1064698" cy="1064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FBF3BC-3437-4D18-7D4A-DDBEE01C9A3F}"/>
              </a:ext>
            </a:extLst>
          </p:cNvPr>
          <p:cNvSpPr txBox="1"/>
          <p:nvPr/>
        </p:nvSpPr>
        <p:spPr>
          <a:xfrm>
            <a:off x="2362200" y="782002"/>
            <a:ext cx="8096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Переключение экрана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B2C9BA3-4DAD-AF46-D89B-57BE149B04B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3140" y="2385605"/>
            <a:ext cx="5141297" cy="41489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1D47F1F-7F86-E1A7-8D51-E5E56A1C413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52365" y="3813138"/>
            <a:ext cx="6186495" cy="19704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9B1261-E0B7-9F9D-8D37-C3E83B7AB7BA}"/>
              </a:ext>
            </a:extLst>
          </p:cNvPr>
          <p:cNvSpPr txBox="1"/>
          <p:nvPr/>
        </p:nvSpPr>
        <p:spPr>
          <a:xfrm>
            <a:off x="1008184" y="1836154"/>
            <a:ext cx="270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Файл </a:t>
            </a:r>
            <a:r>
              <a:rPr lang="en-US" sz="2800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main.py</a:t>
            </a:r>
            <a:endParaRPr lang="ru-RU" sz="2800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7261C6-0716-D94B-1CFD-C515EC7C471C}"/>
              </a:ext>
            </a:extLst>
          </p:cNvPr>
          <p:cNvSpPr txBox="1"/>
          <p:nvPr/>
        </p:nvSpPr>
        <p:spPr>
          <a:xfrm>
            <a:off x="5847577" y="3226925"/>
            <a:ext cx="380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смены экрана</a:t>
            </a: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C23C07A9-8513-6D5C-9D43-6969D7ED25BC}"/>
              </a:ext>
            </a:extLst>
          </p:cNvPr>
          <p:cNvSpPr/>
          <p:nvPr/>
        </p:nvSpPr>
        <p:spPr>
          <a:xfrm>
            <a:off x="1962150" y="1789333"/>
            <a:ext cx="8874452" cy="126895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  <a:gd name="connsiteX0" fmla="*/ 0 w 8124085"/>
              <a:gd name="connsiteY0" fmla="*/ 26928 h 42666"/>
              <a:gd name="connsiteX1" fmla="*/ 8046384 w 8124085"/>
              <a:gd name="connsiteY1" fmla="*/ 42666 h 42666"/>
              <a:gd name="connsiteX2" fmla="*/ 6121735 w 8124085"/>
              <a:gd name="connsiteY2" fmla="*/ 6043 h 42666"/>
              <a:gd name="connsiteX3" fmla="*/ 0 w 8124085"/>
              <a:gd name="connsiteY3" fmla="*/ 26928 h 4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4085" h="42666">
                <a:moveTo>
                  <a:pt x="0" y="26928"/>
                </a:moveTo>
                <a:lnTo>
                  <a:pt x="8046384" y="42666"/>
                </a:lnTo>
                <a:cubicBezTo>
                  <a:pt x="8587880" y="-21980"/>
                  <a:pt x="6121735" y="6043"/>
                  <a:pt x="6121735" y="6043"/>
                </a:cubicBezTo>
                <a:lnTo>
                  <a:pt x="0" y="26928"/>
                </a:lnTo>
                <a:close/>
              </a:path>
            </a:pathLst>
          </a:cu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06BB52B-2C8B-F7F3-1D50-3DAD41C16E3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000771">
            <a:off x="10083458" y="537376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8EF53E6-8BF7-87AE-7F01-96512872122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960029">
            <a:off x="561290" y="417603"/>
            <a:ext cx="1322652" cy="1065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4D712C6-9263-387B-1729-0010F3D1438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4115654">
            <a:off x="9511993" y="2481260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90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47B66EC-17C3-2484-E436-6F1B2924F895}"/>
              </a:ext>
            </a:extLst>
          </p:cNvPr>
          <p:cNvGrpSpPr/>
          <p:nvPr/>
        </p:nvGrpSpPr>
        <p:grpSpPr>
          <a:xfrm>
            <a:off x="-2932763" y="34885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304652FC-2020-C5D5-E3DB-91B4E5A7E867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069475C8-4928-D18B-945F-0D2617F1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C2D1ADC-3C3A-97DF-D7AD-F4EB7A3057EE}"/>
              </a:ext>
            </a:extLst>
          </p:cNvPr>
          <p:cNvGrpSpPr/>
          <p:nvPr/>
        </p:nvGrpSpPr>
        <p:grpSpPr>
          <a:xfrm>
            <a:off x="-2895535" y="323697"/>
            <a:ext cx="1165123" cy="1165123"/>
            <a:chOff x="-1165124" y="647582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E1A6DDA-BCE7-E5C8-D2D8-BB73F06F8CF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Отзыв клиента со сплошной заливкой">
              <a:extLst>
                <a:ext uri="{FF2B5EF4-FFF2-40B4-BE49-F238E27FC236}">
                  <a16:creationId xmlns:a16="http://schemas.microsoft.com/office/drawing/2014/main" id="{E6643951-EE0D-E785-C4AE-53E0AB65A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5847178-18A4-5743-A32F-7733A7EEA996}"/>
              </a:ext>
            </a:extLst>
          </p:cNvPr>
          <p:cNvGrpSpPr/>
          <p:nvPr/>
        </p:nvGrpSpPr>
        <p:grpSpPr>
          <a:xfrm>
            <a:off x="-2877280" y="1852533"/>
            <a:ext cx="1165123" cy="1165123"/>
            <a:chOff x="-1165123" y="2935566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615D129-1469-D4CC-56BE-43C391561921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крытая книга со сплошной заливкой">
              <a:extLst>
                <a:ext uri="{FF2B5EF4-FFF2-40B4-BE49-F238E27FC236}">
                  <a16:creationId xmlns:a16="http://schemas.microsoft.com/office/drawing/2014/main" id="{AC07874E-1C29-A0CF-8B32-88DEF3CB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B68C966A-6E78-E82A-AD7A-39B00223A189}"/>
              </a:ext>
            </a:extLst>
          </p:cNvPr>
          <p:cNvSpPr/>
          <p:nvPr/>
        </p:nvSpPr>
        <p:spPr>
          <a:xfrm>
            <a:off x="-1755176" y="-52504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2" name="Рисунок 11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9722A81B-2EB5-3B4D-E364-25D8D7CF6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391215" y="5174750"/>
            <a:ext cx="1064698" cy="1064698"/>
          </a:xfrm>
          <a:prstGeom prst="rect">
            <a:avLst/>
          </a:prstGeom>
        </p:spPr>
      </p:pic>
      <p:pic>
        <p:nvPicPr>
          <p:cNvPr id="13" name="Рисунок 12" descr="Отзыв клиента со сплошной заливкой">
            <a:hlinkClick r:id="rId11" action="ppaction://hlinksldjump"/>
            <a:extLst>
              <a:ext uri="{FF2B5EF4-FFF2-40B4-BE49-F238E27FC236}">
                <a16:creationId xmlns:a16="http://schemas.microsoft.com/office/drawing/2014/main" id="{CD3A1DC2-5E87-3237-E4CD-87518B442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16066" y="449059"/>
            <a:ext cx="914400" cy="914400"/>
          </a:xfrm>
          <a:prstGeom prst="rect">
            <a:avLst/>
          </a:prstGeom>
        </p:spPr>
      </p:pic>
      <p:pic>
        <p:nvPicPr>
          <p:cNvPr id="14" name="Рисунок 13" descr="Открытая книга со сплошной заливкой">
            <a:hlinkClick r:id="rId14" action="ppaction://hlinksldjump"/>
            <a:extLst>
              <a:ext uri="{FF2B5EF4-FFF2-40B4-BE49-F238E27FC236}">
                <a16:creationId xmlns:a16="http://schemas.microsoft.com/office/drawing/2014/main" id="{2D340EDD-AD62-2090-B36A-93B69B3F9A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3436" y="1974019"/>
            <a:ext cx="914400" cy="914400"/>
          </a:xfrm>
          <a:prstGeom prst="rect">
            <a:avLst/>
          </a:prstGeom>
        </p:spPr>
      </p:pic>
      <p:pic>
        <p:nvPicPr>
          <p:cNvPr id="15" name="Рисунок 14" descr="Палитра со сплошной заливкой">
            <a:hlinkClick r:id="rId17" action="ppaction://hlinksldjump"/>
            <a:extLst>
              <a:ext uri="{FF2B5EF4-FFF2-40B4-BE49-F238E27FC236}">
                <a16:creationId xmlns:a16="http://schemas.microsoft.com/office/drawing/2014/main" id="{D6C15453-C320-AD4C-57EB-08D7B3E037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402036" y="3578005"/>
            <a:ext cx="986185" cy="986185"/>
          </a:xfrm>
          <a:prstGeom prst="rect">
            <a:avLst/>
          </a:prstGeom>
        </p:spPr>
      </p:pic>
      <p:pic>
        <p:nvPicPr>
          <p:cNvPr id="16" name="Рисунок 15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7421DD9D-ADC9-905F-6BA2-94CCC80638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3651" y="86203"/>
            <a:ext cx="1064698" cy="1064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FBF3BC-3437-4D18-7D4A-DDBEE01C9A3F}"/>
              </a:ext>
            </a:extLst>
          </p:cNvPr>
          <p:cNvSpPr txBox="1"/>
          <p:nvPr/>
        </p:nvSpPr>
        <p:spPr>
          <a:xfrm>
            <a:off x="3087566" y="813999"/>
            <a:ext cx="65670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Игровые объекты</a:t>
            </a:r>
          </a:p>
          <a:p>
            <a:endParaRPr lang="ru-RU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C23C07A9-8513-6D5C-9D43-6969D7ED25BC}"/>
              </a:ext>
            </a:extLst>
          </p:cNvPr>
          <p:cNvSpPr/>
          <p:nvPr/>
        </p:nvSpPr>
        <p:spPr>
          <a:xfrm>
            <a:off x="2537354" y="1808987"/>
            <a:ext cx="7111575" cy="120627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324" h="63076">
                <a:moveTo>
                  <a:pt x="0" y="47338"/>
                </a:moveTo>
                <a:lnTo>
                  <a:pt x="8046384" y="63076"/>
                </a:lnTo>
                <a:cubicBezTo>
                  <a:pt x="8605319" y="-52812"/>
                  <a:pt x="6121735" y="26453"/>
                  <a:pt x="6121735" y="26453"/>
                </a:cubicBezTo>
                <a:lnTo>
                  <a:pt x="0" y="47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979B7C7-E0ED-2789-518B-24B386B2CB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1500" y="4035225"/>
            <a:ext cx="5524500" cy="10858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5F6EBB1-B1C5-8F8A-D834-A2161E24E0E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8094" y="2721382"/>
            <a:ext cx="5154894" cy="3582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3DAD6-C9C0-ADDC-C6DC-784A21849D46}"/>
              </a:ext>
            </a:extLst>
          </p:cNvPr>
          <p:cNvSpPr txBox="1"/>
          <p:nvPr/>
        </p:nvSpPr>
        <p:spPr>
          <a:xfrm>
            <a:off x="559013" y="2991518"/>
            <a:ext cx="55369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объектом-экраном своего игрового объекта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528F4-4E99-1C81-692D-88BB593DAD5F}"/>
              </a:ext>
            </a:extLst>
          </p:cNvPr>
          <p:cNvSpPr txBox="1"/>
          <p:nvPr/>
        </p:nvSpPr>
        <p:spPr>
          <a:xfrm>
            <a:off x="5563651" y="2069632"/>
            <a:ext cx="4431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Игровой объект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4C3EDC7-365C-5BD0-9B47-59676ADD356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4032379">
            <a:off x="591305" y="607753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6C4F499-3A30-683A-C1CD-5659C08CB72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22583">
            <a:off x="10145239" y="832997"/>
            <a:ext cx="1316994" cy="1060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46F89EE-91D1-8DC6-22DF-A7D491C3F94F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4101363">
            <a:off x="3883872" y="5601702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45B558D-BB9C-606F-AA62-52F9DCA1025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000771">
            <a:off x="1589451" y="1952509"/>
            <a:ext cx="1240248" cy="999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55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47B66EC-17C3-2484-E436-6F1B2924F895}"/>
              </a:ext>
            </a:extLst>
          </p:cNvPr>
          <p:cNvGrpSpPr/>
          <p:nvPr/>
        </p:nvGrpSpPr>
        <p:grpSpPr>
          <a:xfrm>
            <a:off x="-2932763" y="34885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304652FC-2020-C5D5-E3DB-91B4E5A7E867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069475C8-4928-D18B-945F-0D2617F1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C2D1ADC-3C3A-97DF-D7AD-F4EB7A3057EE}"/>
              </a:ext>
            </a:extLst>
          </p:cNvPr>
          <p:cNvGrpSpPr/>
          <p:nvPr/>
        </p:nvGrpSpPr>
        <p:grpSpPr>
          <a:xfrm>
            <a:off x="-2895535" y="323697"/>
            <a:ext cx="1165123" cy="1165123"/>
            <a:chOff x="-1165124" y="647582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E1A6DDA-BCE7-E5C8-D2D8-BB73F06F8CF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Отзыв клиента со сплошной заливкой">
              <a:extLst>
                <a:ext uri="{FF2B5EF4-FFF2-40B4-BE49-F238E27FC236}">
                  <a16:creationId xmlns:a16="http://schemas.microsoft.com/office/drawing/2014/main" id="{E6643951-EE0D-E785-C4AE-53E0AB65A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5847178-18A4-5743-A32F-7733A7EEA996}"/>
              </a:ext>
            </a:extLst>
          </p:cNvPr>
          <p:cNvGrpSpPr/>
          <p:nvPr/>
        </p:nvGrpSpPr>
        <p:grpSpPr>
          <a:xfrm>
            <a:off x="-2877280" y="1852533"/>
            <a:ext cx="1165123" cy="1165123"/>
            <a:chOff x="-1165123" y="2935566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615D129-1469-D4CC-56BE-43C391561921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крытая книга со сплошной заливкой">
              <a:extLst>
                <a:ext uri="{FF2B5EF4-FFF2-40B4-BE49-F238E27FC236}">
                  <a16:creationId xmlns:a16="http://schemas.microsoft.com/office/drawing/2014/main" id="{AC07874E-1C29-A0CF-8B32-88DEF3CB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B68C966A-6E78-E82A-AD7A-39B00223A189}"/>
              </a:ext>
            </a:extLst>
          </p:cNvPr>
          <p:cNvSpPr/>
          <p:nvPr/>
        </p:nvSpPr>
        <p:spPr>
          <a:xfrm>
            <a:off x="-1755176" y="-52504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2" name="Рисунок 11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9722A81B-2EB5-3B4D-E364-25D8D7CF6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391215" y="5174750"/>
            <a:ext cx="1064698" cy="1064698"/>
          </a:xfrm>
          <a:prstGeom prst="rect">
            <a:avLst/>
          </a:prstGeom>
        </p:spPr>
      </p:pic>
      <p:pic>
        <p:nvPicPr>
          <p:cNvPr id="13" name="Рисунок 12" descr="Отзыв клиента со сплошной заливкой">
            <a:hlinkClick r:id="rId11" action="ppaction://hlinksldjump"/>
            <a:extLst>
              <a:ext uri="{FF2B5EF4-FFF2-40B4-BE49-F238E27FC236}">
                <a16:creationId xmlns:a16="http://schemas.microsoft.com/office/drawing/2014/main" id="{CD3A1DC2-5E87-3237-E4CD-87518B442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16066" y="449059"/>
            <a:ext cx="914400" cy="914400"/>
          </a:xfrm>
          <a:prstGeom prst="rect">
            <a:avLst/>
          </a:prstGeom>
        </p:spPr>
      </p:pic>
      <p:pic>
        <p:nvPicPr>
          <p:cNvPr id="14" name="Рисунок 13" descr="Открытая книга со сплошной заливкой">
            <a:hlinkClick r:id="rId14" action="ppaction://hlinksldjump"/>
            <a:extLst>
              <a:ext uri="{FF2B5EF4-FFF2-40B4-BE49-F238E27FC236}">
                <a16:creationId xmlns:a16="http://schemas.microsoft.com/office/drawing/2014/main" id="{2D340EDD-AD62-2090-B36A-93B69B3F9A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3436" y="1974019"/>
            <a:ext cx="914400" cy="914400"/>
          </a:xfrm>
          <a:prstGeom prst="rect">
            <a:avLst/>
          </a:prstGeom>
        </p:spPr>
      </p:pic>
      <p:pic>
        <p:nvPicPr>
          <p:cNvPr id="15" name="Рисунок 14" descr="Палитра со сплошной заливкой">
            <a:hlinkClick r:id="rId17" action="ppaction://hlinksldjump"/>
            <a:extLst>
              <a:ext uri="{FF2B5EF4-FFF2-40B4-BE49-F238E27FC236}">
                <a16:creationId xmlns:a16="http://schemas.microsoft.com/office/drawing/2014/main" id="{D6C15453-C320-AD4C-57EB-08D7B3E037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402036" y="3578005"/>
            <a:ext cx="986185" cy="986185"/>
          </a:xfrm>
          <a:prstGeom prst="rect">
            <a:avLst/>
          </a:prstGeom>
        </p:spPr>
      </p:pic>
      <p:pic>
        <p:nvPicPr>
          <p:cNvPr id="16" name="Рисунок 15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7421DD9D-ADC9-905F-6BA2-94CCC80638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3651" y="86203"/>
            <a:ext cx="1064698" cy="1064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FBF3BC-3437-4D18-7D4A-DDBEE01C9A3F}"/>
              </a:ext>
            </a:extLst>
          </p:cNvPr>
          <p:cNvSpPr txBox="1"/>
          <p:nvPr/>
        </p:nvSpPr>
        <p:spPr>
          <a:xfrm>
            <a:off x="2819400" y="813999"/>
            <a:ext cx="68352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rgbClr val="FFF7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Файловая система</a:t>
            </a:r>
          </a:p>
          <a:p>
            <a:endParaRPr lang="ru-RU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C23C07A9-8513-6D5C-9D43-6969D7ED25BC}"/>
              </a:ext>
            </a:extLst>
          </p:cNvPr>
          <p:cNvSpPr/>
          <p:nvPr/>
        </p:nvSpPr>
        <p:spPr>
          <a:xfrm>
            <a:off x="2270088" y="1791790"/>
            <a:ext cx="7651824" cy="121486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324" h="63076">
                <a:moveTo>
                  <a:pt x="0" y="47338"/>
                </a:moveTo>
                <a:lnTo>
                  <a:pt x="8046384" y="63076"/>
                </a:lnTo>
                <a:cubicBezTo>
                  <a:pt x="8605319" y="-52812"/>
                  <a:pt x="6121735" y="26453"/>
                  <a:pt x="6121735" y="26453"/>
                </a:cubicBezTo>
                <a:lnTo>
                  <a:pt x="0" y="47338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5C53210-C0FD-C2E1-FE9C-9217C4D5EF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04950" y="2138851"/>
            <a:ext cx="3543300" cy="4339041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629CAF3-850A-7D43-445E-7286E2F1EF32}"/>
              </a:ext>
            </a:extLst>
          </p:cNvPr>
          <p:cNvGrpSpPr/>
          <p:nvPr/>
        </p:nvGrpSpPr>
        <p:grpSpPr>
          <a:xfrm>
            <a:off x="5639850" y="3240294"/>
            <a:ext cx="5275800" cy="1736646"/>
            <a:chOff x="5563650" y="2949227"/>
            <a:chExt cx="5275800" cy="1736646"/>
          </a:xfrm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D9F6D4FA-2C3F-4FD4-85E5-8EEB2CC54A98}"/>
                </a:ext>
              </a:extLst>
            </p:cNvPr>
            <p:cNvSpPr/>
            <p:nvPr/>
          </p:nvSpPr>
          <p:spPr>
            <a:xfrm>
              <a:off x="5563651" y="3017656"/>
              <a:ext cx="5275799" cy="1636002"/>
            </a:xfrm>
            <a:prstGeom prst="roundRect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EFD0EF-FAE6-8E9E-2AC1-33F372AD094F}"/>
                </a:ext>
              </a:extLst>
            </p:cNvPr>
            <p:cNvSpPr txBox="1"/>
            <p:nvPr/>
          </p:nvSpPr>
          <p:spPr>
            <a:xfrm>
              <a:off x="5563650" y="2949227"/>
              <a:ext cx="5275799" cy="1736646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800" dirty="0">
                  <a:solidFill>
                    <a:srgbClr val="4C3D3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Файловая система приложения</a:t>
              </a: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F638DB-0DDD-1B1C-877F-09AC1A38592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647809">
            <a:off x="646964" y="699145"/>
            <a:ext cx="1230869" cy="991545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B6CE738-BF36-9264-D56E-687DDAA0AA6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915764">
            <a:off x="7014671" y="5492996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9BF565C-4FE2-BEC8-CA8B-B227C49701E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405002">
            <a:off x="10167371" y="1904616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51B4272-DD06-4507-F588-F4C6AD55EFE9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39699">
            <a:off x="10419408" y="4976425"/>
            <a:ext cx="1242785" cy="1001144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30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47B66EC-17C3-2484-E436-6F1B2924F895}"/>
              </a:ext>
            </a:extLst>
          </p:cNvPr>
          <p:cNvGrpSpPr/>
          <p:nvPr/>
        </p:nvGrpSpPr>
        <p:grpSpPr>
          <a:xfrm>
            <a:off x="-2932763" y="34885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304652FC-2020-C5D5-E3DB-91B4E5A7E867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069475C8-4928-D18B-945F-0D2617F1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C2D1ADC-3C3A-97DF-D7AD-F4EB7A3057EE}"/>
              </a:ext>
            </a:extLst>
          </p:cNvPr>
          <p:cNvGrpSpPr/>
          <p:nvPr/>
        </p:nvGrpSpPr>
        <p:grpSpPr>
          <a:xfrm>
            <a:off x="-2895535" y="323697"/>
            <a:ext cx="1165123" cy="1165123"/>
            <a:chOff x="-1165124" y="647582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E1A6DDA-BCE7-E5C8-D2D8-BB73F06F8CF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Отзыв клиента со сплошной заливкой">
              <a:extLst>
                <a:ext uri="{FF2B5EF4-FFF2-40B4-BE49-F238E27FC236}">
                  <a16:creationId xmlns:a16="http://schemas.microsoft.com/office/drawing/2014/main" id="{E6643951-EE0D-E785-C4AE-53E0AB65A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5847178-18A4-5743-A32F-7733A7EEA996}"/>
              </a:ext>
            </a:extLst>
          </p:cNvPr>
          <p:cNvGrpSpPr/>
          <p:nvPr/>
        </p:nvGrpSpPr>
        <p:grpSpPr>
          <a:xfrm>
            <a:off x="-2877280" y="1852533"/>
            <a:ext cx="1165123" cy="1165123"/>
            <a:chOff x="-1165123" y="2935566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615D129-1469-D4CC-56BE-43C391561921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крытая книга со сплошной заливкой">
              <a:extLst>
                <a:ext uri="{FF2B5EF4-FFF2-40B4-BE49-F238E27FC236}">
                  <a16:creationId xmlns:a16="http://schemas.microsoft.com/office/drawing/2014/main" id="{AC07874E-1C29-A0CF-8B32-88DEF3CB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B68C966A-6E78-E82A-AD7A-39B00223A189}"/>
              </a:ext>
            </a:extLst>
          </p:cNvPr>
          <p:cNvSpPr/>
          <p:nvPr/>
        </p:nvSpPr>
        <p:spPr>
          <a:xfrm>
            <a:off x="-1755176" y="-52504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2" name="Рисунок 11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9722A81B-2EB5-3B4D-E364-25D8D7CF6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391215" y="5174750"/>
            <a:ext cx="1064698" cy="1064698"/>
          </a:xfrm>
          <a:prstGeom prst="rect">
            <a:avLst/>
          </a:prstGeom>
        </p:spPr>
      </p:pic>
      <p:pic>
        <p:nvPicPr>
          <p:cNvPr id="13" name="Рисунок 12" descr="Отзыв клиента со сплошной заливкой">
            <a:hlinkClick r:id="rId11" action="ppaction://hlinksldjump"/>
            <a:extLst>
              <a:ext uri="{FF2B5EF4-FFF2-40B4-BE49-F238E27FC236}">
                <a16:creationId xmlns:a16="http://schemas.microsoft.com/office/drawing/2014/main" id="{CD3A1DC2-5E87-3237-E4CD-87518B442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16066" y="449059"/>
            <a:ext cx="914400" cy="914400"/>
          </a:xfrm>
          <a:prstGeom prst="rect">
            <a:avLst/>
          </a:prstGeom>
        </p:spPr>
      </p:pic>
      <p:pic>
        <p:nvPicPr>
          <p:cNvPr id="14" name="Рисунок 13" descr="Открытая книга со сплошной заливкой">
            <a:hlinkClick r:id="rId14" action="ppaction://hlinksldjump"/>
            <a:extLst>
              <a:ext uri="{FF2B5EF4-FFF2-40B4-BE49-F238E27FC236}">
                <a16:creationId xmlns:a16="http://schemas.microsoft.com/office/drawing/2014/main" id="{2D340EDD-AD62-2090-B36A-93B69B3F9A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3436" y="1974019"/>
            <a:ext cx="914400" cy="914400"/>
          </a:xfrm>
          <a:prstGeom prst="rect">
            <a:avLst/>
          </a:prstGeom>
        </p:spPr>
      </p:pic>
      <p:pic>
        <p:nvPicPr>
          <p:cNvPr id="15" name="Рисунок 14" descr="Палитра со сплошной заливкой">
            <a:hlinkClick r:id="rId17" action="ppaction://hlinksldjump"/>
            <a:extLst>
              <a:ext uri="{FF2B5EF4-FFF2-40B4-BE49-F238E27FC236}">
                <a16:creationId xmlns:a16="http://schemas.microsoft.com/office/drawing/2014/main" id="{D6C15453-C320-AD4C-57EB-08D7B3E037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402036" y="3578005"/>
            <a:ext cx="986185" cy="986185"/>
          </a:xfrm>
          <a:prstGeom prst="rect">
            <a:avLst/>
          </a:prstGeom>
        </p:spPr>
      </p:pic>
      <p:pic>
        <p:nvPicPr>
          <p:cNvPr id="16" name="Рисунок 15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7421DD9D-ADC9-905F-6BA2-94CCC80638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3651" y="86203"/>
            <a:ext cx="1064698" cy="1064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FBF3BC-3437-4D18-7D4A-DDBEE01C9A3F}"/>
              </a:ext>
            </a:extLst>
          </p:cNvPr>
          <p:cNvSpPr txBox="1"/>
          <p:nvPr/>
        </p:nvSpPr>
        <p:spPr>
          <a:xfrm>
            <a:off x="2047875" y="685006"/>
            <a:ext cx="809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ru-RU" sz="72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72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ru-RU" sz="7200" dirty="0">
              <a:solidFill>
                <a:srgbClr val="4C3D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C23C07A9-8513-6D5C-9D43-6969D7ED25BC}"/>
              </a:ext>
            </a:extLst>
          </p:cNvPr>
          <p:cNvSpPr/>
          <p:nvPr/>
        </p:nvSpPr>
        <p:spPr>
          <a:xfrm>
            <a:off x="4025431" y="1832738"/>
            <a:ext cx="4035965" cy="90697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324" h="63076">
                <a:moveTo>
                  <a:pt x="0" y="47338"/>
                </a:moveTo>
                <a:lnTo>
                  <a:pt x="8046384" y="63076"/>
                </a:lnTo>
                <a:cubicBezTo>
                  <a:pt x="8605319" y="-52812"/>
                  <a:pt x="6121735" y="26453"/>
                  <a:pt x="6121735" y="26453"/>
                </a:cubicBezTo>
                <a:lnTo>
                  <a:pt x="0" y="47338"/>
                </a:lnTo>
                <a:close/>
              </a:path>
            </a:pathLst>
          </a:cu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E52544E-C720-D8C8-21FE-A16C0156A25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15351822">
            <a:off x="716744" y="883158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0CDA070-0C94-49E0-DC06-31A6B6026B7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284177">
            <a:off x="9672895" y="281340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2415C18-DF6A-905F-02E0-DC4B761BE66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406469">
            <a:off x="8536299" y="2253725"/>
            <a:ext cx="1104722" cy="889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473700A-AB1A-893E-4E67-EA958788A2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91399" y="2060924"/>
            <a:ext cx="4252014" cy="46760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A9E7FCE-F117-CAEA-E603-5D0EAF03D7A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735476">
            <a:off x="7615212" y="5399995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65FC551-4EDF-2144-6269-F5CD55FE249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830262">
            <a:off x="10433697" y="2055688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8C526FD-D050-67A0-90A0-B1EDB16057A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284177">
            <a:off x="9659690" y="4288697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E951C70-D5DC-7E9A-BC54-CAFA4E27BD4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2581">
            <a:off x="6917264" y="3235291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35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47B66EC-17C3-2484-E436-6F1B2924F895}"/>
              </a:ext>
            </a:extLst>
          </p:cNvPr>
          <p:cNvGrpSpPr/>
          <p:nvPr/>
        </p:nvGrpSpPr>
        <p:grpSpPr>
          <a:xfrm>
            <a:off x="-2932763" y="34885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304652FC-2020-C5D5-E3DB-91B4E5A7E867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069475C8-4928-D18B-945F-0D2617F1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C2D1ADC-3C3A-97DF-D7AD-F4EB7A3057EE}"/>
              </a:ext>
            </a:extLst>
          </p:cNvPr>
          <p:cNvGrpSpPr/>
          <p:nvPr/>
        </p:nvGrpSpPr>
        <p:grpSpPr>
          <a:xfrm>
            <a:off x="-2895535" y="323697"/>
            <a:ext cx="1165123" cy="1165123"/>
            <a:chOff x="-1165124" y="647582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E1A6DDA-BCE7-E5C8-D2D8-BB73F06F8CF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Отзыв клиента со сплошной заливкой">
              <a:extLst>
                <a:ext uri="{FF2B5EF4-FFF2-40B4-BE49-F238E27FC236}">
                  <a16:creationId xmlns:a16="http://schemas.microsoft.com/office/drawing/2014/main" id="{E6643951-EE0D-E785-C4AE-53E0AB65A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5847178-18A4-5743-A32F-7733A7EEA996}"/>
              </a:ext>
            </a:extLst>
          </p:cNvPr>
          <p:cNvGrpSpPr/>
          <p:nvPr/>
        </p:nvGrpSpPr>
        <p:grpSpPr>
          <a:xfrm>
            <a:off x="-2877280" y="1852533"/>
            <a:ext cx="1165123" cy="1165123"/>
            <a:chOff x="-1165123" y="2935566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615D129-1469-D4CC-56BE-43C391561921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крытая книга со сплошной заливкой">
              <a:extLst>
                <a:ext uri="{FF2B5EF4-FFF2-40B4-BE49-F238E27FC236}">
                  <a16:creationId xmlns:a16="http://schemas.microsoft.com/office/drawing/2014/main" id="{AC07874E-1C29-A0CF-8B32-88DEF3CB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B68C966A-6E78-E82A-AD7A-39B00223A189}"/>
              </a:ext>
            </a:extLst>
          </p:cNvPr>
          <p:cNvSpPr/>
          <p:nvPr/>
        </p:nvSpPr>
        <p:spPr>
          <a:xfrm>
            <a:off x="-1755176" y="-52504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2" name="Рисунок 11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9722A81B-2EB5-3B4D-E364-25D8D7CF6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391215" y="5174750"/>
            <a:ext cx="1064698" cy="1064698"/>
          </a:xfrm>
          <a:prstGeom prst="rect">
            <a:avLst/>
          </a:prstGeom>
        </p:spPr>
      </p:pic>
      <p:pic>
        <p:nvPicPr>
          <p:cNvPr id="13" name="Рисунок 12" descr="Отзыв клиента со сплошной заливкой">
            <a:hlinkClick r:id="rId11" action="ppaction://hlinksldjump"/>
            <a:extLst>
              <a:ext uri="{FF2B5EF4-FFF2-40B4-BE49-F238E27FC236}">
                <a16:creationId xmlns:a16="http://schemas.microsoft.com/office/drawing/2014/main" id="{CD3A1DC2-5E87-3237-E4CD-87518B442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16066" y="449059"/>
            <a:ext cx="914400" cy="914400"/>
          </a:xfrm>
          <a:prstGeom prst="rect">
            <a:avLst/>
          </a:prstGeom>
        </p:spPr>
      </p:pic>
      <p:pic>
        <p:nvPicPr>
          <p:cNvPr id="14" name="Рисунок 13" descr="Открытая книга со сплошной заливкой">
            <a:hlinkClick r:id="rId14" action="ppaction://hlinksldjump"/>
            <a:extLst>
              <a:ext uri="{FF2B5EF4-FFF2-40B4-BE49-F238E27FC236}">
                <a16:creationId xmlns:a16="http://schemas.microsoft.com/office/drawing/2014/main" id="{2D340EDD-AD62-2090-B36A-93B69B3F9A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3436" y="1974019"/>
            <a:ext cx="914400" cy="914400"/>
          </a:xfrm>
          <a:prstGeom prst="rect">
            <a:avLst/>
          </a:prstGeom>
        </p:spPr>
      </p:pic>
      <p:pic>
        <p:nvPicPr>
          <p:cNvPr id="15" name="Рисунок 14" descr="Палитра со сплошной заливкой">
            <a:hlinkClick r:id="rId17" action="ppaction://hlinksldjump"/>
            <a:extLst>
              <a:ext uri="{FF2B5EF4-FFF2-40B4-BE49-F238E27FC236}">
                <a16:creationId xmlns:a16="http://schemas.microsoft.com/office/drawing/2014/main" id="{D6C15453-C320-AD4C-57EB-08D7B3E037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402036" y="3578005"/>
            <a:ext cx="986185" cy="986185"/>
          </a:xfrm>
          <a:prstGeom prst="rect">
            <a:avLst/>
          </a:prstGeom>
        </p:spPr>
      </p:pic>
      <p:pic>
        <p:nvPicPr>
          <p:cNvPr id="16" name="Рисунок 15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7421DD9D-ADC9-905F-6BA2-94CCC80638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3651" y="86203"/>
            <a:ext cx="1064698" cy="1064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FBF3BC-3437-4D18-7D4A-DDBEE01C9A3F}"/>
              </a:ext>
            </a:extLst>
          </p:cNvPr>
          <p:cNvSpPr txBox="1"/>
          <p:nvPr/>
        </p:nvSpPr>
        <p:spPr>
          <a:xfrm>
            <a:off x="2047875" y="685006"/>
            <a:ext cx="809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main_constants.py</a:t>
            </a:r>
            <a:endParaRPr lang="ru-RU" sz="7200" dirty="0">
              <a:solidFill>
                <a:srgbClr val="4C3D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C23C07A9-8513-6D5C-9D43-6969D7ED25BC}"/>
              </a:ext>
            </a:extLst>
          </p:cNvPr>
          <p:cNvSpPr/>
          <p:nvPr/>
        </p:nvSpPr>
        <p:spPr>
          <a:xfrm>
            <a:off x="2047875" y="1850118"/>
            <a:ext cx="7955000" cy="123901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324" h="63076">
                <a:moveTo>
                  <a:pt x="0" y="47338"/>
                </a:moveTo>
                <a:lnTo>
                  <a:pt x="8046384" y="63076"/>
                </a:lnTo>
                <a:cubicBezTo>
                  <a:pt x="8605319" y="-52812"/>
                  <a:pt x="6121735" y="26453"/>
                  <a:pt x="6121735" y="26453"/>
                </a:cubicBezTo>
                <a:lnTo>
                  <a:pt x="0" y="47338"/>
                </a:lnTo>
                <a:close/>
              </a:path>
            </a:pathLst>
          </a:cu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A4AE51-4F3A-4221-FCEC-8F49CF9D63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162" y="2131715"/>
            <a:ext cx="5567238" cy="45091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850A523-EA43-4098-BA31-22EF8C4DC69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8349" y="2169814"/>
            <a:ext cx="5082260" cy="45091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E52544E-C720-D8C8-21FE-A16C0156A25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15351822">
            <a:off x="716744" y="883158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0CDA070-0C94-49E0-DC06-31A6B6026B7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284177">
            <a:off x="10131949" y="714754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2415C18-DF6A-905F-02E0-DC4B761BE66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406469">
            <a:off x="8326358" y="216244"/>
            <a:ext cx="1104722" cy="889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67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47B66EC-17C3-2484-E436-6F1B2924F895}"/>
              </a:ext>
            </a:extLst>
          </p:cNvPr>
          <p:cNvGrpSpPr/>
          <p:nvPr/>
        </p:nvGrpSpPr>
        <p:grpSpPr>
          <a:xfrm>
            <a:off x="-2932763" y="34885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304652FC-2020-C5D5-E3DB-91B4E5A7E867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069475C8-4928-D18B-945F-0D2617F1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C2D1ADC-3C3A-97DF-D7AD-F4EB7A3057EE}"/>
              </a:ext>
            </a:extLst>
          </p:cNvPr>
          <p:cNvGrpSpPr/>
          <p:nvPr/>
        </p:nvGrpSpPr>
        <p:grpSpPr>
          <a:xfrm>
            <a:off x="-2895535" y="323697"/>
            <a:ext cx="1165123" cy="1165123"/>
            <a:chOff x="-1165124" y="647582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E1A6DDA-BCE7-E5C8-D2D8-BB73F06F8CF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Отзыв клиента со сплошной заливкой">
              <a:extLst>
                <a:ext uri="{FF2B5EF4-FFF2-40B4-BE49-F238E27FC236}">
                  <a16:creationId xmlns:a16="http://schemas.microsoft.com/office/drawing/2014/main" id="{E6643951-EE0D-E785-C4AE-53E0AB65A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5847178-18A4-5743-A32F-7733A7EEA996}"/>
              </a:ext>
            </a:extLst>
          </p:cNvPr>
          <p:cNvGrpSpPr/>
          <p:nvPr/>
        </p:nvGrpSpPr>
        <p:grpSpPr>
          <a:xfrm>
            <a:off x="-2877280" y="1852533"/>
            <a:ext cx="1165123" cy="1165123"/>
            <a:chOff x="-1165123" y="2935566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615D129-1469-D4CC-56BE-43C391561921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крытая книга со сплошной заливкой">
              <a:extLst>
                <a:ext uri="{FF2B5EF4-FFF2-40B4-BE49-F238E27FC236}">
                  <a16:creationId xmlns:a16="http://schemas.microsoft.com/office/drawing/2014/main" id="{AC07874E-1C29-A0CF-8B32-88DEF3CB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B68C966A-6E78-E82A-AD7A-39B00223A189}"/>
              </a:ext>
            </a:extLst>
          </p:cNvPr>
          <p:cNvSpPr/>
          <p:nvPr/>
        </p:nvSpPr>
        <p:spPr>
          <a:xfrm>
            <a:off x="-1755176" y="-52504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2" name="Рисунок 11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9722A81B-2EB5-3B4D-E364-25D8D7CF6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391215" y="5174750"/>
            <a:ext cx="1064698" cy="1064698"/>
          </a:xfrm>
          <a:prstGeom prst="rect">
            <a:avLst/>
          </a:prstGeom>
        </p:spPr>
      </p:pic>
      <p:pic>
        <p:nvPicPr>
          <p:cNvPr id="13" name="Рисунок 12" descr="Отзыв клиента со сплошной заливкой">
            <a:hlinkClick r:id="rId11" action="ppaction://hlinksldjump"/>
            <a:extLst>
              <a:ext uri="{FF2B5EF4-FFF2-40B4-BE49-F238E27FC236}">
                <a16:creationId xmlns:a16="http://schemas.microsoft.com/office/drawing/2014/main" id="{CD3A1DC2-5E87-3237-E4CD-87518B442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16066" y="449059"/>
            <a:ext cx="914400" cy="914400"/>
          </a:xfrm>
          <a:prstGeom prst="rect">
            <a:avLst/>
          </a:prstGeom>
        </p:spPr>
      </p:pic>
      <p:pic>
        <p:nvPicPr>
          <p:cNvPr id="14" name="Рисунок 13" descr="Открытая книга со сплошной заливкой">
            <a:hlinkClick r:id="rId14" action="ppaction://hlinksldjump"/>
            <a:extLst>
              <a:ext uri="{FF2B5EF4-FFF2-40B4-BE49-F238E27FC236}">
                <a16:creationId xmlns:a16="http://schemas.microsoft.com/office/drawing/2014/main" id="{2D340EDD-AD62-2090-B36A-93B69B3F9A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3436" y="1974019"/>
            <a:ext cx="914400" cy="914400"/>
          </a:xfrm>
          <a:prstGeom prst="rect">
            <a:avLst/>
          </a:prstGeom>
        </p:spPr>
      </p:pic>
      <p:pic>
        <p:nvPicPr>
          <p:cNvPr id="15" name="Рисунок 14" descr="Палитра со сплошной заливкой">
            <a:hlinkClick r:id="rId17" action="ppaction://hlinksldjump"/>
            <a:extLst>
              <a:ext uri="{FF2B5EF4-FFF2-40B4-BE49-F238E27FC236}">
                <a16:creationId xmlns:a16="http://schemas.microsoft.com/office/drawing/2014/main" id="{D6C15453-C320-AD4C-57EB-08D7B3E037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402036" y="3578005"/>
            <a:ext cx="986185" cy="986185"/>
          </a:xfrm>
          <a:prstGeom prst="rect">
            <a:avLst/>
          </a:prstGeom>
        </p:spPr>
      </p:pic>
      <p:pic>
        <p:nvPicPr>
          <p:cNvPr id="16" name="Рисунок 15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7421DD9D-ADC9-905F-6BA2-94CCC80638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3651" y="86203"/>
            <a:ext cx="1064698" cy="1064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FBF3BC-3437-4D18-7D4A-DDBEE01C9A3F}"/>
              </a:ext>
            </a:extLst>
          </p:cNvPr>
          <p:cNvSpPr txBox="1"/>
          <p:nvPr/>
        </p:nvSpPr>
        <p:spPr>
          <a:xfrm>
            <a:off x="2047875" y="781757"/>
            <a:ext cx="8096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main_objects.py</a:t>
            </a:r>
            <a:endParaRPr lang="ru-RU" sz="7200" dirty="0">
              <a:solidFill>
                <a:srgbClr val="4C3D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C23C07A9-8513-6D5C-9D43-6969D7ED25BC}"/>
              </a:ext>
            </a:extLst>
          </p:cNvPr>
          <p:cNvSpPr/>
          <p:nvPr/>
        </p:nvSpPr>
        <p:spPr>
          <a:xfrm>
            <a:off x="2047875" y="1935843"/>
            <a:ext cx="7955000" cy="123901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324" h="63076">
                <a:moveTo>
                  <a:pt x="0" y="47338"/>
                </a:moveTo>
                <a:lnTo>
                  <a:pt x="8046384" y="63076"/>
                </a:lnTo>
                <a:cubicBezTo>
                  <a:pt x="8605319" y="-52812"/>
                  <a:pt x="6121735" y="26453"/>
                  <a:pt x="6121735" y="26453"/>
                </a:cubicBezTo>
                <a:lnTo>
                  <a:pt x="0" y="47338"/>
                </a:lnTo>
                <a:close/>
              </a:path>
            </a:pathLst>
          </a:cu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9E48C2-5FC5-78E6-A604-4AB73D8D4D8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2104" y="2124074"/>
            <a:ext cx="3810605" cy="451491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D62AB2-5A48-C85F-6280-B45D9D2698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59618" y="2124074"/>
            <a:ext cx="5485485" cy="43910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9B38E11-8E3F-2E85-9E49-2126D4D6909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000771">
            <a:off x="10083458" y="537376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8029AA2-EF4E-2B84-F1B9-EF39768FE98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518713">
            <a:off x="557920" y="1021805"/>
            <a:ext cx="903715" cy="728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18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47B66EC-17C3-2484-E436-6F1B2924F895}"/>
              </a:ext>
            </a:extLst>
          </p:cNvPr>
          <p:cNvGrpSpPr/>
          <p:nvPr/>
        </p:nvGrpSpPr>
        <p:grpSpPr>
          <a:xfrm>
            <a:off x="-2932763" y="34885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304652FC-2020-C5D5-E3DB-91B4E5A7E867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069475C8-4928-D18B-945F-0D2617F1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C2D1ADC-3C3A-97DF-D7AD-F4EB7A3057EE}"/>
              </a:ext>
            </a:extLst>
          </p:cNvPr>
          <p:cNvGrpSpPr/>
          <p:nvPr/>
        </p:nvGrpSpPr>
        <p:grpSpPr>
          <a:xfrm>
            <a:off x="-2895535" y="323697"/>
            <a:ext cx="1165123" cy="1165123"/>
            <a:chOff x="-1165124" y="647582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E1A6DDA-BCE7-E5C8-D2D8-BB73F06F8CF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Отзыв клиента со сплошной заливкой">
              <a:extLst>
                <a:ext uri="{FF2B5EF4-FFF2-40B4-BE49-F238E27FC236}">
                  <a16:creationId xmlns:a16="http://schemas.microsoft.com/office/drawing/2014/main" id="{E6643951-EE0D-E785-C4AE-53E0AB65A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5847178-18A4-5743-A32F-7733A7EEA996}"/>
              </a:ext>
            </a:extLst>
          </p:cNvPr>
          <p:cNvGrpSpPr/>
          <p:nvPr/>
        </p:nvGrpSpPr>
        <p:grpSpPr>
          <a:xfrm>
            <a:off x="-2877280" y="1852533"/>
            <a:ext cx="1165123" cy="1165123"/>
            <a:chOff x="-1165123" y="2935566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615D129-1469-D4CC-56BE-43C391561921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крытая книга со сплошной заливкой">
              <a:extLst>
                <a:ext uri="{FF2B5EF4-FFF2-40B4-BE49-F238E27FC236}">
                  <a16:creationId xmlns:a16="http://schemas.microsoft.com/office/drawing/2014/main" id="{AC07874E-1C29-A0CF-8B32-88DEF3CB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B68C966A-6E78-E82A-AD7A-39B00223A189}"/>
              </a:ext>
            </a:extLst>
          </p:cNvPr>
          <p:cNvSpPr/>
          <p:nvPr/>
        </p:nvSpPr>
        <p:spPr>
          <a:xfrm>
            <a:off x="-1755176" y="-52504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2" name="Рисунок 11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9722A81B-2EB5-3B4D-E364-25D8D7CF6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391215" y="5174750"/>
            <a:ext cx="1064698" cy="1064698"/>
          </a:xfrm>
          <a:prstGeom prst="rect">
            <a:avLst/>
          </a:prstGeom>
        </p:spPr>
      </p:pic>
      <p:pic>
        <p:nvPicPr>
          <p:cNvPr id="13" name="Рисунок 12" descr="Отзыв клиента со сплошной заливкой">
            <a:hlinkClick r:id="rId11" action="ppaction://hlinksldjump"/>
            <a:extLst>
              <a:ext uri="{FF2B5EF4-FFF2-40B4-BE49-F238E27FC236}">
                <a16:creationId xmlns:a16="http://schemas.microsoft.com/office/drawing/2014/main" id="{CD3A1DC2-5E87-3237-E4CD-87518B442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16066" y="449059"/>
            <a:ext cx="914400" cy="914400"/>
          </a:xfrm>
          <a:prstGeom prst="rect">
            <a:avLst/>
          </a:prstGeom>
        </p:spPr>
      </p:pic>
      <p:pic>
        <p:nvPicPr>
          <p:cNvPr id="14" name="Рисунок 13" descr="Открытая книга со сплошной заливкой">
            <a:hlinkClick r:id="rId14" action="ppaction://hlinksldjump"/>
            <a:extLst>
              <a:ext uri="{FF2B5EF4-FFF2-40B4-BE49-F238E27FC236}">
                <a16:creationId xmlns:a16="http://schemas.microsoft.com/office/drawing/2014/main" id="{2D340EDD-AD62-2090-B36A-93B69B3F9A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3436" y="1974019"/>
            <a:ext cx="914400" cy="914400"/>
          </a:xfrm>
          <a:prstGeom prst="rect">
            <a:avLst/>
          </a:prstGeom>
        </p:spPr>
      </p:pic>
      <p:pic>
        <p:nvPicPr>
          <p:cNvPr id="15" name="Рисунок 14" descr="Палитра со сплошной заливкой">
            <a:hlinkClick r:id="rId17" action="ppaction://hlinksldjump"/>
            <a:extLst>
              <a:ext uri="{FF2B5EF4-FFF2-40B4-BE49-F238E27FC236}">
                <a16:creationId xmlns:a16="http://schemas.microsoft.com/office/drawing/2014/main" id="{D6C15453-C320-AD4C-57EB-08D7B3E037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402036" y="3578005"/>
            <a:ext cx="986185" cy="986185"/>
          </a:xfrm>
          <a:prstGeom prst="rect">
            <a:avLst/>
          </a:prstGeom>
        </p:spPr>
      </p:pic>
      <p:pic>
        <p:nvPicPr>
          <p:cNvPr id="16" name="Рисунок 15" descr="Ноутбук со сплошной заливкой">
            <a:hlinkClick r:id="rId8" action="ppaction://hlinksldjump"/>
            <a:extLst>
              <a:ext uri="{FF2B5EF4-FFF2-40B4-BE49-F238E27FC236}">
                <a16:creationId xmlns:a16="http://schemas.microsoft.com/office/drawing/2014/main" id="{7421DD9D-ADC9-905F-6BA2-94CCC80638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3651" y="86203"/>
            <a:ext cx="1064698" cy="1064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FBF3BC-3437-4D18-7D4A-DDBEE01C9A3F}"/>
              </a:ext>
            </a:extLst>
          </p:cNvPr>
          <p:cNvSpPr txBox="1"/>
          <p:nvPr/>
        </p:nvSpPr>
        <p:spPr>
          <a:xfrm>
            <a:off x="2076450" y="813999"/>
            <a:ext cx="86296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rgbClr val="FFF7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приложения</a:t>
            </a:r>
          </a:p>
          <a:p>
            <a:endParaRPr lang="ru-RU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C23C07A9-8513-6D5C-9D43-6969D7ED25BC}"/>
              </a:ext>
            </a:extLst>
          </p:cNvPr>
          <p:cNvSpPr/>
          <p:nvPr/>
        </p:nvSpPr>
        <p:spPr>
          <a:xfrm>
            <a:off x="1847850" y="1839415"/>
            <a:ext cx="8629650" cy="86907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324" h="63076">
                <a:moveTo>
                  <a:pt x="0" y="47338"/>
                </a:moveTo>
                <a:lnTo>
                  <a:pt x="8046384" y="63076"/>
                </a:lnTo>
                <a:cubicBezTo>
                  <a:pt x="8605319" y="-52812"/>
                  <a:pt x="6121735" y="26453"/>
                  <a:pt x="6121735" y="26453"/>
                </a:cubicBezTo>
                <a:lnTo>
                  <a:pt x="0" y="47338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A813396-5C8F-7701-997F-652FEAEAEBA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3652" y="2431219"/>
            <a:ext cx="5147797" cy="3429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5D534FD-89C7-265A-5E4D-915E86B85F9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91275" y="2373349"/>
            <a:ext cx="5145646" cy="3429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43FEBE-C4D2-4E87-0C25-A37E8D9D3E4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19913878">
            <a:off x="107512" y="1457194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EC9897A-DF21-2B48-319B-52D83E08BDE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487704">
            <a:off x="10601833" y="487622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C5A7E3E-A8EC-330C-8949-DC095EE2503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441584">
            <a:off x="10023840" y="5923395"/>
            <a:ext cx="907320" cy="730905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22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4C9F5666-FEE7-1843-B515-9C0D3172E700}"/>
              </a:ext>
            </a:extLst>
          </p:cNvPr>
          <p:cNvGrpSpPr/>
          <p:nvPr/>
        </p:nvGrpSpPr>
        <p:grpSpPr>
          <a:xfrm>
            <a:off x="-1177734" y="3564735"/>
            <a:ext cx="1165123" cy="1165123"/>
            <a:chOff x="1919447" y="3562797"/>
            <a:chExt cx="1165123" cy="1165123"/>
          </a:xfrm>
        </p:grpSpPr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4B8E6C4E-0E41-CD19-67C3-DF81FFD15C30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 descr="Палитра со сплошной заливкой">
              <a:extLst>
                <a:ext uri="{FF2B5EF4-FFF2-40B4-BE49-F238E27FC236}">
                  <a16:creationId xmlns:a16="http://schemas.microsoft.com/office/drawing/2014/main" id="{2B0C6AB2-BF51-6330-752C-797DC052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6A02F9A-9748-A7A3-ADF9-E8FB6D8E8186}"/>
              </a:ext>
            </a:extLst>
          </p:cNvPr>
          <p:cNvGrpSpPr/>
          <p:nvPr/>
        </p:nvGrpSpPr>
        <p:grpSpPr>
          <a:xfrm>
            <a:off x="-1182050" y="5200737"/>
            <a:ext cx="1165123" cy="1165123"/>
            <a:chOff x="-1165123" y="5223550"/>
            <a:chExt cx="1165123" cy="1165123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A15D37B-63BA-E4B9-91F1-7FCC1ACAB574}"/>
                </a:ext>
              </a:extLst>
            </p:cNvPr>
            <p:cNvSpPr/>
            <p:nvPr/>
          </p:nvSpPr>
          <p:spPr>
            <a:xfrm>
              <a:off x="-1165123" y="5223550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9" name="Рисунок 28" descr="Ноутбук со сплошной заливкой">
              <a:extLst>
                <a:ext uri="{FF2B5EF4-FFF2-40B4-BE49-F238E27FC236}">
                  <a16:creationId xmlns:a16="http://schemas.microsoft.com/office/drawing/2014/main" id="{DE0168E9-06F2-13CA-D90D-27127A1D3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114912" y="5250950"/>
              <a:ext cx="1064698" cy="1064698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DF0A023-7158-9D33-17CD-756C7F9C75E8}"/>
              </a:ext>
            </a:extLst>
          </p:cNvPr>
          <p:cNvGrpSpPr/>
          <p:nvPr/>
        </p:nvGrpSpPr>
        <p:grpSpPr>
          <a:xfrm>
            <a:off x="1176421" y="522219"/>
            <a:ext cx="1165123" cy="1165123"/>
            <a:chOff x="-1165124" y="647582"/>
            <a:chExt cx="1165123" cy="1165123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F5A62DF0-22E9-991F-3D1F-5B94EBB5B57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2" name="Рисунок 31" descr="Отзыв клиента со сплошной заливкой">
              <a:extLst>
                <a:ext uri="{FF2B5EF4-FFF2-40B4-BE49-F238E27FC236}">
                  <a16:creationId xmlns:a16="http://schemas.microsoft.com/office/drawing/2014/main" id="{C87241BB-90F5-7800-C512-1E30367D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4C0137E-3D19-D67D-8456-55DD9ED3DB4F}"/>
              </a:ext>
            </a:extLst>
          </p:cNvPr>
          <p:cNvGrpSpPr/>
          <p:nvPr/>
        </p:nvGrpSpPr>
        <p:grpSpPr>
          <a:xfrm>
            <a:off x="-1165123" y="2050219"/>
            <a:ext cx="1165123" cy="1165123"/>
            <a:chOff x="-1165123" y="2935566"/>
            <a:chExt cx="1165123" cy="1165123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F78649EC-CABD-2558-A6B1-4012C69092CD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5" name="Рисунок 34" descr="Открытая книга со сплошной заливкой">
              <a:extLst>
                <a:ext uri="{FF2B5EF4-FFF2-40B4-BE49-F238E27FC236}">
                  <a16:creationId xmlns:a16="http://schemas.microsoft.com/office/drawing/2014/main" id="{321C80D0-BCE8-3A52-483E-ABBC373B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2987A444-5EA2-1192-8EA5-2039C1810B6F}"/>
              </a:ext>
            </a:extLst>
          </p:cNvPr>
          <p:cNvSpPr/>
          <p:nvPr/>
        </p:nvSpPr>
        <p:spPr>
          <a:xfrm>
            <a:off x="-31667" y="-9829918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37" name="Рисунок 36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1945654B-C04D-0B57-323C-9378D8E10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0942" y="5250950"/>
            <a:ext cx="1064698" cy="1064698"/>
          </a:xfrm>
          <a:prstGeom prst="rect">
            <a:avLst/>
          </a:prstGeom>
        </p:spPr>
      </p:pic>
      <p:pic>
        <p:nvPicPr>
          <p:cNvPr id="38" name="Рисунок 37" descr="Отзыв клиента со сплошной заливкой">
            <a:hlinkClick r:id="rId13" action="ppaction://hlinksldjump"/>
            <a:extLst>
              <a:ext uri="{FF2B5EF4-FFF2-40B4-BE49-F238E27FC236}">
                <a16:creationId xmlns:a16="http://schemas.microsoft.com/office/drawing/2014/main" id="{F85C5E23-0EF1-75F4-DE6D-70543C9127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6091" y="525259"/>
            <a:ext cx="914400" cy="914400"/>
          </a:xfrm>
          <a:prstGeom prst="rect">
            <a:avLst/>
          </a:prstGeom>
        </p:spPr>
      </p:pic>
      <p:pic>
        <p:nvPicPr>
          <p:cNvPr id="39" name="Рисунок 38" descr="Открытая книга со сплошной заливкой">
            <a:hlinkClick r:id="rId16" action="ppaction://hlinksldjump"/>
            <a:extLst>
              <a:ext uri="{FF2B5EF4-FFF2-40B4-BE49-F238E27FC236}">
                <a16:creationId xmlns:a16="http://schemas.microsoft.com/office/drawing/2014/main" id="{710B1F0F-F022-0645-1DB9-6F56C2A0F8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8721" y="2050219"/>
            <a:ext cx="914400" cy="914400"/>
          </a:xfrm>
          <a:prstGeom prst="rect">
            <a:avLst/>
          </a:prstGeom>
        </p:spPr>
      </p:pic>
      <p:pic>
        <p:nvPicPr>
          <p:cNvPr id="48" name="Рисунок 47" descr="Палитра со сплошной заливкой">
            <a:hlinkClick r:id="rId19" action="ppaction://hlinksldjump"/>
            <a:extLst>
              <a:ext uri="{FF2B5EF4-FFF2-40B4-BE49-F238E27FC236}">
                <a16:creationId xmlns:a16="http://schemas.microsoft.com/office/drawing/2014/main" id="{441DBA45-BAAD-EAA0-8FE0-130FD77524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0121" y="3654205"/>
            <a:ext cx="986185" cy="986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1EEAFC-2DC8-96D6-0E46-22FF06130DC9}"/>
              </a:ext>
            </a:extLst>
          </p:cNvPr>
          <p:cNvSpPr txBox="1"/>
          <p:nvPr/>
        </p:nvSpPr>
        <p:spPr>
          <a:xfrm>
            <a:off x="2931597" y="-75694"/>
            <a:ext cx="7775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solidFill>
                  <a:srgbClr val="4C3D3D"/>
                </a:solidFill>
                <a:latin typeface="Century Schoolbook" panose="02040604050505020304" pitchFamily="18" charset="0"/>
              </a:rPr>
              <a:t>Исследование</a:t>
            </a:r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8AA0198C-7179-F991-AF13-137B7C8B490B}"/>
              </a:ext>
            </a:extLst>
          </p:cNvPr>
          <p:cNvSpPr/>
          <p:nvPr/>
        </p:nvSpPr>
        <p:spPr>
          <a:xfrm>
            <a:off x="2759574" y="1193680"/>
            <a:ext cx="8119759" cy="93067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324" h="63076">
                <a:moveTo>
                  <a:pt x="0" y="47338"/>
                </a:moveTo>
                <a:lnTo>
                  <a:pt x="8046384" y="63076"/>
                </a:lnTo>
                <a:cubicBezTo>
                  <a:pt x="8605319" y="-52812"/>
                  <a:pt x="6121735" y="26453"/>
                  <a:pt x="6121735" y="26453"/>
                </a:cubicBezTo>
                <a:lnTo>
                  <a:pt x="0" y="47338"/>
                </a:lnTo>
                <a:close/>
              </a:path>
            </a:pathLst>
          </a:cu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Google Shape;129;p22">
            <a:extLst>
              <a:ext uri="{FF2B5EF4-FFF2-40B4-BE49-F238E27FC236}">
                <a16:creationId xmlns:a16="http://schemas.microsoft.com/office/drawing/2014/main" id="{74975490-429C-E649-EB1B-F8610EA17709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523084" y="3848820"/>
            <a:ext cx="3985145" cy="25533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A48DF-E208-C17B-EEA9-704D2287E20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66219" y="3917209"/>
            <a:ext cx="4388367" cy="2384982"/>
          </a:xfrm>
          <a:prstGeom prst="roundRect">
            <a:avLst/>
          </a:prstGeom>
          <a:effectLst>
            <a:outerShdw blurRad="355600" dist="38100" dir="5400000" algn="t" rotWithShape="0">
              <a:prstClr val="black">
                <a:alpha val="63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2D43BC-E6B7-4FB9-23F5-93262A82FAB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15656" y="1337612"/>
            <a:ext cx="4281560" cy="2316593"/>
          </a:xfrm>
          <a:prstGeom prst="roundRect">
            <a:avLst/>
          </a:prstGeom>
          <a:effectLst>
            <a:outerShdw blurRad="596900" dist="38100" dir="2700000" sx="105000" sy="105000" algn="tl" rotWithShape="0">
              <a:prstClr val="black">
                <a:alpha val="38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9FDA20-DAD8-927C-D5AE-8A878B045D3A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289767">
            <a:off x="9423653" y="1805970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43D072-6930-4B9F-ED2B-0CE8A15E01F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474416">
            <a:off x="10438920" y="2346445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6F7971-AFAC-623F-7360-08659A694BB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758987">
            <a:off x="2614265" y="2183496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4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966EEA-CF97-44D6-0372-1E1EAACD4729}"/>
              </a:ext>
            </a:extLst>
          </p:cNvPr>
          <p:cNvSpPr txBox="1"/>
          <p:nvPr/>
        </p:nvSpPr>
        <p:spPr>
          <a:xfrm>
            <a:off x="3076486" y="635205"/>
            <a:ext cx="89289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2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  <a:t>Состав команды: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023AF95-C69F-42B8-5287-37AFB3BBC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446283">
            <a:off x="4338369" y="1801007"/>
            <a:ext cx="1039356" cy="8372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4793E0B-0BDA-CB0F-F689-40DF9DB24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19988376">
            <a:off x="8572687" y="1974100"/>
            <a:ext cx="1039356" cy="83726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2473660-C5A2-62D4-5A96-E5F813B0F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881849">
            <a:off x="6590031" y="34729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E5B10AF-A1F5-5F26-2644-B6D5184A9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714363">
            <a:off x="3078277" y="5115007"/>
            <a:ext cx="1039356" cy="8372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2E6B9F0-9757-9306-498E-67E9517B5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>
            <a:off x="10999632" y="5093968"/>
            <a:ext cx="1039356" cy="83726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A59BA8E6-FC68-C36E-E013-A180026A3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957397">
            <a:off x="11016038" y="3102360"/>
            <a:ext cx="1039356" cy="8372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E191E1-801C-C088-DFE3-64C9E3BDB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60"/>
          <a:stretch/>
        </p:blipFill>
        <p:spPr>
          <a:xfrm>
            <a:off x="4398575" y="2902680"/>
            <a:ext cx="6532539" cy="3623722"/>
          </a:xfrm>
          <a:prstGeom prst="roundRect">
            <a:avLst/>
          </a:prstGeom>
          <a:effectLst>
            <a:outerShdw blurRad="355600" dist="38100" dir="5400000" algn="t" rotWithShape="0">
              <a:prstClr val="black">
                <a:alpha val="67000"/>
              </a:prstClr>
            </a:outerShdw>
          </a:effectLst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7955053A-C675-3B6A-70B7-AFAFC065BEA1}"/>
              </a:ext>
            </a:extLst>
          </p:cNvPr>
          <p:cNvGrpSpPr/>
          <p:nvPr/>
        </p:nvGrpSpPr>
        <p:grpSpPr>
          <a:xfrm>
            <a:off x="-7725768" y="6401"/>
            <a:ext cx="11205468" cy="6858000"/>
            <a:chOff x="698122" y="-62"/>
            <a:chExt cx="11205468" cy="6858000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D77A8B49-7C93-DC13-C3AC-7D0BE2A9BA45}"/>
                </a:ext>
              </a:extLst>
            </p:cNvPr>
            <p:cNvGrpSpPr/>
            <p:nvPr/>
          </p:nvGrpSpPr>
          <p:grpSpPr>
            <a:xfrm>
              <a:off x="698122" y="-62"/>
              <a:ext cx="11205468" cy="6858000"/>
              <a:chOff x="0" y="0"/>
              <a:chExt cx="11205468" cy="6858000"/>
            </a:xfrm>
            <a:effectLst>
              <a:outerShdw blurRad="254000" dist="88900" algn="l" rotWithShape="0">
                <a:prstClr val="black">
                  <a:alpha val="52000"/>
                </a:prstClr>
              </a:outerShdw>
            </a:effectLst>
          </p:grpSpPr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0130CCE2-08A1-EEC5-16A4-3B790B6F8AF4}"/>
                  </a:ext>
                </a:extLst>
              </p:cNvPr>
              <p:cNvSpPr/>
              <p:nvPr/>
            </p:nvSpPr>
            <p:spPr>
              <a:xfrm>
                <a:off x="0" y="0"/>
                <a:ext cx="10508566" cy="6858000"/>
              </a:xfrm>
              <a:prstGeom prst="rect">
                <a:avLst/>
              </a:prstGeom>
              <a:solidFill>
                <a:srgbClr val="FFF7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" name="Прямоугольник: скругленные верхние углы 3">
                <a:extLst>
                  <a:ext uri="{FF2B5EF4-FFF2-40B4-BE49-F238E27FC236}">
                    <a16:creationId xmlns:a16="http://schemas.microsoft.com/office/drawing/2014/main" id="{677BA44A-7341-3811-A37B-4DB01E570E0A}"/>
                  </a:ext>
                </a:extLst>
              </p:cNvPr>
              <p:cNvSpPr/>
              <p:nvPr/>
            </p:nvSpPr>
            <p:spPr>
              <a:xfrm rot="5400000">
                <a:off x="10343272" y="3168747"/>
                <a:ext cx="851093" cy="520505"/>
              </a:xfrm>
              <a:prstGeom prst="round2SameRect">
                <a:avLst/>
              </a:prstGeom>
              <a:solidFill>
                <a:srgbClr val="FFF7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4A0D8EA9-7FF3-C350-B729-1165C1426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8313" y="3170121"/>
                <a:ext cx="957155" cy="749873"/>
              </a:xfrm>
              <a:prstGeom prst="rect">
                <a:avLst/>
              </a:prstGeom>
            </p:spPr>
          </p:pic>
        </p:grpSp>
        <p:pic>
          <p:nvPicPr>
            <p:cNvPr id="35" name="Google Shape;97;p18">
              <a:extLst>
                <a:ext uri="{FF2B5EF4-FFF2-40B4-BE49-F238E27FC236}">
                  <a16:creationId xmlns:a16="http://schemas.microsoft.com/office/drawing/2014/main" id="{A4044582-274B-4FA3-28F2-8D596EE26E9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b="2357"/>
            <a:stretch/>
          </p:blipFill>
          <p:spPr>
            <a:xfrm>
              <a:off x="3094134" y="1781422"/>
              <a:ext cx="3336071" cy="4317401"/>
            </a:xfrm>
            <a:prstGeom prst="round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7B7BE147-7D57-7AA1-A88A-4040B8A52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736" b="20510"/>
            <a:stretch/>
          </p:blipFill>
          <p:spPr>
            <a:xfrm>
              <a:off x="7047021" y="2191074"/>
              <a:ext cx="3336072" cy="4317401"/>
            </a:xfrm>
            <a:prstGeom prst="roundRect">
              <a:avLst/>
            </a:prstGeom>
            <a:effectLst>
              <a:outerShdw blurRad="3937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456688-321E-2783-BE4E-7D54C0050EDC}"/>
                </a:ext>
              </a:extLst>
            </p:cNvPr>
            <p:cNvSpPr txBox="1"/>
            <p:nvPr/>
          </p:nvSpPr>
          <p:spPr>
            <a:xfrm>
              <a:off x="3248628" y="355010"/>
              <a:ext cx="74923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Сенина Ксения – капитан, предметник.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017187D-FF86-53FA-C026-1D8D29A4C1D4}"/>
              </a:ext>
            </a:extLst>
          </p:cNvPr>
          <p:cNvGrpSpPr/>
          <p:nvPr/>
        </p:nvGrpSpPr>
        <p:grpSpPr>
          <a:xfrm>
            <a:off x="-8383060" y="0"/>
            <a:ext cx="11171195" cy="6858000"/>
            <a:chOff x="7395" y="0"/>
            <a:chExt cx="11171195" cy="6858000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6F875A61-5529-15D1-61DE-0E018A6F52ED}"/>
                </a:ext>
              </a:extLst>
            </p:cNvPr>
            <p:cNvGrpSpPr/>
            <p:nvPr/>
          </p:nvGrpSpPr>
          <p:grpSpPr>
            <a:xfrm>
              <a:off x="7395" y="0"/>
              <a:ext cx="11171195" cy="6858000"/>
              <a:chOff x="-520505" y="0"/>
              <a:chExt cx="1117119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421A65-26B4-6324-8964-620DD2E0557D}"/>
                  </a:ext>
                </a:extLst>
              </p:cNvPr>
              <p:cNvSpPr/>
              <p:nvPr/>
            </p:nvSpPr>
            <p:spPr>
              <a:xfrm>
                <a:off x="-520505" y="0"/>
                <a:ext cx="10508566" cy="6858000"/>
              </a:xfrm>
              <a:prstGeom prst="rect">
                <a:avLst/>
              </a:prstGeom>
              <a:solidFill>
                <a:srgbClr val="4C3D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" name="Прямоугольник: скругленные верхние углы 9">
                <a:extLst>
                  <a:ext uri="{FF2B5EF4-FFF2-40B4-BE49-F238E27FC236}">
                    <a16:creationId xmlns:a16="http://schemas.microsoft.com/office/drawing/2014/main" id="{241A7C60-DA58-3A59-929E-4A2B12456748}"/>
                  </a:ext>
                </a:extLst>
              </p:cNvPr>
              <p:cNvSpPr/>
              <p:nvPr/>
            </p:nvSpPr>
            <p:spPr>
              <a:xfrm rot="5400000">
                <a:off x="9822767" y="2549769"/>
                <a:ext cx="851093" cy="520505"/>
              </a:xfrm>
              <a:prstGeom prst="round2SameRect">
                <a:avLst/>
              </a:prstGeom>
              <a:solidFill>
                <a:srgbClr val="4C3D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ECDD0D2A-BB92-FC6D-E26A-36DED8100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91079" y="2518419"/>
                <a:ext cx="859611" cy="749873"/>
              </a:xfrm>
              <a:prstGeom prst="rect">
                <a:avLst/>
              </a:prstGeom>
            </p:spPr>
          </p:pic>
        </p:grpSp>
        <p:pic>
          <p:nvPicPr>
            <p:cNvPr id="39" name="Google Shape;89;p17">
              <a:extLst>
                <a:ext uri="{FF2B5EF4-FFF2-40B4-BE49-F238E27FC236}">
                  <a16:creationId xmlns:a16="http://schemas.microsoft.com/office/drawing/2014/main" id="{8EBD3A36-A421-5E86-CEFF-B1C922E4141F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90824" y="2389689"/>
              <a:ext cx="3085162" cy="3935217"/>
            </a:xfrm>
            <a:prstGeom prst="round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FFF7D4">
                  <a:alpha val="17000"/>
                </a:srgbClr>
              </a:outerShdw>
            </a:effectLst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9BD7809B-85EA-371D-EA46-FA3090548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544" r="3930"/>
            <a:stretch/>
          </p:blipFill>
          <p:spPr>
            <a:xfrm>
              <a:off x="6690458" y="1577386"/>
              <a:ext cx="3022502" cy="3935217"/>
            </a:xfrm>
            <a:prstGeom prst="roundRect">
              <a:avLst/>
            </a:prstGeom>
            <a:effectLst>
              <a:outerShdw blurRad="368300" dist="38100" dir="2700000" sx="101000" sy="101000" algn="tl" rotWithShape="0">
                <a:srgbClr val="FFF7D4">
                  <a:alpha val="26000"/>
                </a:srgbClr>
              </a:outerShdw>
            </a:effec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BDA7C8-B9C3-4908-2EE2-8A370ACA7BFE}"/>
                </a:ext>
              </a:extLst>
            </p:cNvPr>
            <p:cNvSpPr txBox="1"/>
            <p:nvPr/>
          </p:nvSpPr>
          <p:spPr>
            <a:xfrm>
              <a:off x="2445290" y="334507"/>
              <a:ext cx="774513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b="1" dirty="0">
                  <a:solidFill>
                    <a:srgbClr val="FFF7D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Кондрашов Григорий – программист.</a:t>
              </a: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C54FC11E-9F10-3887-471E-3402180FDA07}"/>
              </a:ext>
            </a:extLst>
          </p:cNvPr>
          <p:cNvGrpSpPr/>
          <p:nvPr/>
        </p:nvGrpSpPr>
        <p:grpSpPr>
          <a:xfrm>
            <a:off x="-9003419" y="6443"/>
            <a:ext cx="11152906" cy="6858000"/>
            <a:chOff x="-636945" y="-124"/>
            <a:chExt cx="11152906" cy="6858000"/>
          </a:xfrm>
          <a:solidFill>
            <a:srgbClr val="C07F00"/>
          </a:solidFill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60D2ADE0-1746-93E6-B1A0-492B531AFE3B}"/>
                </a:ext>
              </a:extLst>
            </p:cNvPr>
            <p:cNvGrpSpPr/>
            <p:nvPr/>
          </p:nvGrpSpPr>
          <p:grpSpPr>
            <a:xfrm>
              <a:off x="-636945" y="-124"/>
              <a:ext cx="11152906" cy="6858000"/>
              <a:chOff x="-1041010" y="0"/>
              <a:chExt cx="11152906" cy="6858000"/>
            </a:xfrm>
            <a:grpFill/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E2E15CC-19B4-AEB6-5226-21970CBBD568}"/>
                  </a:ext>
                </a:extLst>
              </p:cNvPr>
              <p:cNvSpPr/>
              <p:nvPr/>
            </p:nvSpPr>
            <p:spPr>
              <a:xfrm>
                <a:off x="-1041010" y="0"/>
                <a:ext cx="10508566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: скругленные верхние углы 5">
                <a:extLst>
                  <a:ext uri="{FF2B5EF4-FFF2-40B4-BE49-F238E27FC236}">
                    <a16:creationId xmlns:a16="http://schemas.microsoft.com/office/drawing/2014/main" id="{36A779FB-0AE0-41ED-0E86-ED1A44839EFB}"/>
                  </a:ext>
                </a:extLst>
              </p:cNvPr>
              <p:cNvSpPr/>
              <p:nvPr/>
            </p:nvSpPr>
            <p:spPr>
              <a:xfrm rot="5400000">
                <a:off x="9302259" y="1930791"/>
                <a:ext cx="851093" cy="520505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6A1BC31D-1C58-77F4-F7B1-CD6830804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575" y="1927273"/>
                <a:ext cx="841321" cy="749873"/>
              </a:xfrm>
              <a:prstGeom prst="rect">
                <a:avLst/>
              </a:prstGeom>
              <a:noFill/>
            </p:spPr>
          </p:pic>
        </p:grpSp>
        <p:pic>
          <p:nvPicPr>
            <p:cNvPr id="49" name="Google Shape;71;p15">
              <a:extLst>
                <a:ext uri="{FF2B5EF4-FFF2-40B4-BE49-F238E27FC236}">
                  <a16:creationId xmlns:a16="http://schemas.microsoft.com/office/drawing/2014/main" id="{76A9E232-3869-7486-3D91-DD60114177D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99224" y="1575842"/>
              <a:ext cx="3259606" cy="4126212"/>
            </a:xfrm>
            <a:prstGeom prst="round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A7A3D6F2-9B5C-1735-8E9E-8E1A7B4C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9678" t="5" r="12908" b="-5"/>
            <a:stretch/>
          </p:blipFill>
          <p:spPr>
            <a:xfrm>
              <a:off x="5786897" y="2326798"/>
              <a:ext cx="3183201" cy="4087162"/>
            </a:xfrm>
            <a:prstGeom prst="roundRect">
              <a:avLst/>
            </a:prstGeom>
            <a:grpFill/>
            <a:effectLst>
              <a:outerShdw blurRad="457200" dist="38100" dir="2700000" algn="tl" rotWithShape="0">
                <a:prstClr val="black">
                  <a:alpha val="61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89B790-758B-59D8-8418-C4A399D44E67}"/>
                </a:ext>
              </a:extLst>
            </p:cNvPr>
            <p:cNvSpPr txBox="1"/>
            <p:nvPr/>
          </p:nvSpPr>
          <p:spPr>
            <a:xfrm>
              <a:off x="1557985" y="478903"/>
              <a:ext cx="8313633" cy="70788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36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Покрас Никита – дизайнер</a:t>
              </a:r>
              <a:r>
                <a:rPr lang="ru-RU" sz="40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. </a:t>
              </a:r>
              <a:endPara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233C98F5-9E50-4768-40C4-8C755C47C3E2}"/>
              </a:ext>
            </a:extLst>
          </p:cNvPr>
          <p:cNvGrpSpPr/>
          <p:nvPr/>
        </p:nvGrpSpPr>
        <p:grpSpPr>
          <a:xfrm>
            <a:off x="-9626599" y="21"/>
            <a:ext cx="11075313" cy="6858000"/>
            <a:chOff x="-1075808" y="-1419"/>
            <a:chExt cx="11075313" cy="6858000"/>
          </a:xfrm>
        </p:grpSpPr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60972665-E43D-701D-4598-7F8EAF07D8AD}"/>
                </a:ext>
              </a:extLst>
            </p:cNvPr>
            <p:cNvGrpSpPr/>
            <p:nvPr/>
          </p:nvGrpSpPr>
          <p:grpSpPr>
            <a:xfrm>
              <a:off x="-1075808" y="-1419"/>
              <a:ext cx="11075313" cy="6858000"/>
              <a:chOff x="-9326438" y="0"/>
              <a:chExt cx="11075313" cy="6858000"/>
            </a:xfrm>
          </p:grpSpPr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2063677-5FE7-9CF2-35B7-DC44B47BC872}"/>
                  </a:ext>
                </a:extLst>
              </p:cNvPr>
              <p:cNvSpPr/>
              <p:nvPr/>
            </p:nvSpPr>
            <p:spPr>
              <a:xfrm>
                <a:off x="-9326438" y="0"/>
                <a:ext cx="10508566" cy="6858000"/>
              </a:xfrm>
              <a:prstGeom prst="rect">
                <a:avLst/>
              </a:prstGeom>
              <a:solidFill>
                <a:srgbClr val="FFF7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" name="Прямоугольник: скругленные верхние углы 11">
                <a:extLst>
                  <a:ext uri="{FF2B5EF4-FFF2-40B4-BE49-F238E27FC236}">
                    <a16:creationId xmlns:a16="http://schemas.microsoft.com/office/drawing/2014/main" id="{BC5E2A18-E78A-8DC0-6F66-D9ACD7F2A011}"/>
                  </a:ext>
                </a:extLst>
              </p:cNvPr>
              <p:cNvSpPr/>
              <p:nvPr/>
            </p:nvSpPr>
            <p:spPr>
              <a:xfrm rot="5400000">
                <a:off x="1016832" y="1241474"/>
                <a:ext cx="851093" cy="520505"/>
              </a:xfrm>
              <a:prstGeom prst="round2SameRect">
                <a:avLst/>
              </a:prstGeom>
              <a:solidFill>
                <a:srgbClr val="FFF7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>
                    <a:solidFill>
                      <a:srgbClr val="FFF7D4"/>
                    </a:solidFill>
                    <a:latin typeface="Goudy Stout" panose="0202090407030B020401" pitchFamily="18" charset="0"/>
                  </a:rPr>
                  <a:t>L</a:t>
                </a:r>
                <a:endParaRPr lang="en-US" sz="1800" dirty="0">
                  <a:solidFill>
                    <a:srgbClr val="FFF7D4"/>
                  </a:solidFill>
                  <a:latin typeface="Goudy Stout" panose="0202090407030B020401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C47F48-5377-7839-5981-80E79F63839B}"/>
                  </a:ext>
                </a:extLst>
              </p:cNvPr>
              <p:cNvSpPr txBox="1"/>
              <p:nvPr/>
            </p:nvSpPr>
            <p:spPr>
              <a:xfrm>
                <a:off x="1115832" y="1240116"/>
                <a:ext cx="6330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7F00"/>
                    </a:solidFill>
                    <a:latin typeface="Goudy Stout" panose="0202090407030B020401" pitchFamily="18" charset="0"/>
                  </a:rPr>
                  <a:t>Z</a:t>
                </a:r>
                <a:endParaRPr lang="ru-RU" sz="2800" dirty="0">
                  <a:solidFill>
                    <a:srgbClr val="C07F00"/>
                  </a:solidFill>
                  <a:latin typeface="L"/>
                </a:endParaRPr>
              </a:p>
            </p:txBody>
          </p:sp>
        </p:grpSp>
        <p:pic>
          <p:nvPicPr>
            <p:cNvPr id="57" name="Google Shape;81;p16">
              <a:extLst>
                <a:ext uri="{FF2B5EF4-FFF2-40B4-BE49-F238E27FC236}">
                  <a16:creationId xmlns:a16="http://schemas.microsoft.com/office/drawing/2014/main" id="{6F7D639F-29E1-82D5-4ACA-F38C444C96E0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512313" y="2190303"/>
              <a:ext cx="3444035" cy="4169583"/>
            </a:xfrm>
            <a:prstGeom prst="round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6CC61D7D-B7F6-EB4D-088A-ACA3B83B8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0709" t="42" r="10529" b="-42"/>
            <a:stretch/>
          </p:blipFill>
          <p:spPr>
            <a:xfrm>
              <a:off x="5213995" y="1483771"/>
              <a:ext cx="3393953" cy="4309122"/>
            </a:xfrm>
            <a:prstGeom prst="roundRect">
              <a:avLst/>
            </a:prstGeom>
            <a:effectLst>
              <a:outerShdw blurRad="317500" dist="38100" dir="2700000" algn="tl" rotWithShape="0">
                <a:prstClr val="black">
                  <a:alpha val="57000"/>
                </a:prstClr>
              </a:outerShdw>
            </a:effec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16E4BA1-C1F6-4DB9-735D-4BEAC6A8D782}"/>
                </a:ext>
              </a:extLst>
            </p:cNvPr>
            <p:cNvSpPr txBox="1"/>
            <p:nvPr/>
          </p:nvSpPr>
          <p:spPr>
            <a:xfrm>
              <a:off x="1103795" y="476868"/>
              <a:ext cx="81130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36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Кочарян Жанна – предметник.</a:t>
              </a:r>
              <a:endPara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0F027841-ABEA-A079-CDAB-9039E85D9759}"/>
              </a:ext>
            </a:extLst>
          </p:cNvPr>
          <p:cNvGrpSpPr/>
          <p:nvPr/>
        </p:nvGrpSpPr>
        <p:grpSpPr>
          <a:xfrm>
            <a:off x="-10243152" y="-6401"/>
            <a:ext cx="11061723" cy="6858000"/>
            <a:chOff x="-3010579" y="0"/>
            <a:chExt cx="11061723" cy="6858000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6B2421E2-D723-BB4E-4DD8-FEB19DE0005C}"/>
                </a:ext>
              </a:extLst>
            </p:cNvPr>
            <p:cNvGrpSpPr/>
            <p:nvPr/>
          </p:nvGrpSpPr>
          <p:grpSpPr>
            <a:xfrm>
              <a:off x="-3010579" y="0"/>
              <a:ext cx="11061723" cy="6858000"/>
              <a:chOff x="-2082020" y="0"/>
              <a:chExt cx="1106172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CD38293-96C2-4C6C-AA72-FB630DEBDE05}"/>
                  </a:ext>
                </a:extLst>
              </p:cNvPr>
              <p:cNvSpPr/>
              <p:nvPr/>
            </p:nvSpPr>
            <p:spPr>
              <a:xfrm>
                <a:off x="-2082020" y="0"/>
                <a:ext cx="10508566" cy="6858000"/>
              </a:xfrm>
              <a:prstGeom prst="rect">
                <a:avLst/>
              </a:prstGeom>
              <a:solidFill>
                <a:srgbClr val="4C3D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solidFill>
                    <a:srgbClr val="FFF7D4"/>
                  </a:solidFill>
                  <a:latin typeface="Goudy Stout" panose="0202090407030B020401" pitchFamily="18" charset="0"/>
                </a:endParaRPr>
              </a:p>
            </p:txBody>
          </p:sp>
          <p:sp>
            <p:nvSpPr>
              <p:cNvPr id="14" name="Прямоугольник: скругленные верхние углы 13">
                <a:extLst>
                  <a:ext uri="{FF2B5EF4-FFF2-40B4-BE49-F238E27FC236}">
                    <a16:creationId xmlns:a16="http://schemas.microsoft.com/office/drawing/2014/main" id="{9AD71EAB-1678-CE42-BD3C-98F9E753C716}"/>
                  </a:ext>
                </a:extLst>
              </p:cNvPr>
              <p:cNvSpPr/>
              <p:nvPr/>
            </p:nvSpPr>
            <p:spPr>
              <a:xfrm rot="5400000">
                <a:off x="8261253" y="552157"/>
                <a:ext cx="851093" cy="520505"/>
              </a:xfrm>
              <a:prstGeom prst="round2SameRect">
                <a:avLst/>
              </a:prstGeom>
              <a:solidFill>
                <a:srgbClr val="4C3D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816F16-5706-56C1-2254-AE5C8527CFB4}"/>
                  </a:ext>
                </a:extLst>
              </p:cNvPr>
              <p:cNvSpPr txBox="1"/>
              <p:nvPr/>
            </p:nvSpPr>
            <p:spPr>
              <a:xfrm>
                <a:off x="8346660" y="571300"/>
                <a:ext cx="6330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F7D4"/>
                    </a:solidFill>
                    <a:latin typeface="Goudy Stout" panose="0202090407030B020401" pitchFamily="18" charset="0"/>
                  </a:rPr>
                  <a:t>L</a:t>
                </a:r>
                <a:endParaRPr lang="ru-RU" sz="2800" dirty="0">
                  <a:solidFill>
                    <a:srgbClr val="FFF7D4"/>
                  </a:solidFill>
                  <a:latin typeface="L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82E416-0C5D-717F-4FE4-2F57B67BB32B}"/>
                </a:ext>
              </a:extLst>
            </p:cNvPr>
            <p:cNvSpPr txBox="1"/>
            <p:nvPr/>
          </p:nvSpPr>
          <p:spPr>
            <a:xfrm>
              <a:off x="-734927" y="225219"/>
              <a:ext cx="83592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7D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Жаркова Елизавета – социолог.</a:t>
              </a:r>
            </a:p>
          </p:txBody>
        </p:sp>
        <p:pic>
          <p:nvPicPr>
            <p:cNvPr id="72" name="Google Shape;106;p19">
              <a:extLst>
                <a:ext uri="{FF2B5EF4-FFF2-40B4-BE49-F238E27FC236}">
                  <a16:creationId xmlns:a16="http://schemas.microsoft.com/office/drawing/2014/main" id="{58426A4B-7028-D436-B68F-DDDCE3C68DEC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12486" r="10682"/>
            <a:stretch/>
          </p:blipFill>
          <p:spPr>
            <a:xfrm>
              <a:off x="-317366" y="2131224"/>
              <a:ext cx="3259606" cy="4236503"/>
            </a:xfrm>
            <a:prstGeom prst="round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FFF7D4">
                  <a:alpha val="25000"/>
                </a:srgbClr>
              </a:outerShdw>
            </a:effectLst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21D2BB45-A35B-1D0F-1E6D-A03D11C23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5686" t="13413" r="1334" b="940"/>
            <a:stretch/>
          </p:blipFill>
          <p:spPr>
            <a:xfrm>
              <a:off x="3518594" y="1266677"/>
              <a:ext cx="3165035" cy="4521437"/>
            </a:xfrm>
            <a:prstGeom prst="roundRect">
              <a:avLst/>
            </a:prstGeom>
            <a:effectLst>
              <a:outerShdw blurRad="469900" dist="38100" dir="2700000" sx="103000" sy="103000" algn="tl" rotWithShape="0">
                <a:srgbClr val="FFF7D4">
                  <a:alpha val="2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0726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70599 -0.004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9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70742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0.69779 -0.00093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8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68698 0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67722 0.00093 " pathEditMode="fixed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6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C55E775-BC93-00A0-92AC-47A78FF96339}"/>
              </a:ext>
            </a:extLst>
          </p:cNvPr>
          <p:cNvGrpSpPr/>
          <p:nvPr/>
        </p:nvGrpSpPr>
        <p:grpSpPr>
          <a:xfrm>
            <a:off x="-1220606" y="35647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A49E6A23-C1EA-CF41-EF8E-4B859E40F903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5C0902B4-0995-DAB1-4A82-F9C1E9C2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CB7C2CA-0CF9-93F3-8885-F1C121110E7E}"/>
              </a:ext>
            </a:extLst>
          </p:cNvPr>
          <p:cNvGrpSpPr/>
          <p:nvPr/>
        </p:nvGrpSpPr>
        <p:grpSpPr>
          <a:xfrm>
            <a:off x="1098239" y="5200737"/>
            <a:ext cx="1165123" cy="1165123"/>
            <a:chOff x="-1165123" y="5223550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346026A-3A82-0DD3-7692-C16138BFBE4F}"/>
                </a:ext>
              </a:extLst>
            </p:cNvPr>
            <p:cNvSpPr/>
            <p:nvPr/>
          </p:nvSpPr>
          <p:spPr>
            <a:xfrm>
              <a:off x="-1165123" y="5223550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Ноутбук со сплошной заливкой">
              <a:extLst>
                <a:ext uri="{FF2B5EF4-FFF2-40B4-BE49-F238E27FC236}">
                  <a16:creationId xmlns:a16="http://schemas.microsoft.com/office/drawing/2014/main" id="{E3A9F7EC-2119-7AC7-BE85-1EFD25AB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114912" y="5250950"/>
              <a:ext cx="1064698" cy="1064698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53E9DE9-BCD8-3FB4-9540-0706A995A6B4}"/>
              </a:ext>
            </a:extLst>
          </p:cNvPr>
          <p:cNvGrpSpPr/>
          <p:nvPr/>
        </p:nvGrpSpPr>
        <p:grpSpPr>
          <a:xfrm>
            <a:off x="-1183378" y="399897"/>
            <a:ext cx="1165123" cy="1165123"/>
            <a:chOff x="-1165124" y="647582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CC72171C-3868-93B1-795A-ACCD59209980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зыв клиента со сплошной заливкой">
              <a:extLst>
                <a:ext uri="{FF2B5EF4-FFF2-40B4-BE49-F238E27FC236}">
                  <a16:creationId xmlns:a16="http://schemas.microsoft.com/office/drawing/2014/main" id="{23960C8B-80DF-7D85-F888-81B7CAAD8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0122A84-661D-3119-B02A-3CFD42660E98}"/>
              </a:ext>
            </a:extLst>
          </p:cNvPr>
          <p:cNvGrpSpPr/>
          <p:nvPr/>
        </p:nvGrpSpPr>
        <p:grpSpPr>
          <a:xfrm>
            <a:off x="-1165123" y="1928733"/>
            <a:ext cx="1165123" cy="1165123"/>
            <a:chOff x="-1165123" y="2935566"/>
            <a:chExt cx="1165123" cy="1165123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3239FA8-5648-8641-AD40-4EF8B3AAD385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3" name="Рисунок 12" descr="Открытая книга со сплошной заливкой">
              <a:extLst>
                <a:ext uri="{FF2B5EF4-FFF2-40B4-BE49-F238E27FC236}">
                  <a16:creationId xmlns:a16="http://schemas.microsoft.com/office/drawing/2014/main" id="{139D2A1A-9F8E-B6A1-ACBD-8889EA9A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F35EC730-AAA9-6170-F6F8-337B6BA6BC06}"/>
              </a:ext>
            </a:extLst>
          </p:cNvPr>
          <p:cNvSpPr/>
          <p:nvPr/>
        </p:nvSpPr>
        <p:spPr>
          <a:xfrm>
            <a:off x="-43019" y="-51742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5" name="Рисунок 14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9D58EE8B-4E0A-9856-CB00-D45F0C4024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0942" y="5250950"/>
            <a:ext cx="1064698" cy="1064698"/>
          </a:xfrm>
          <a:prstGeom prst="rect">
            <a:avLst/>
          </a:prstGeom>
        </p:spPr>
      </p:pic>
      <p:pic>
        <p:nvPicPr>
          <p:cNvPr id="16" name="Рисунок 15" descr="Отзыв клиента со сплошной заливкой">
            <a:hlinkClick r:id="rId13" action="ppaction://hlinksldjump"/>
            <a:extLst>
              <a:ext uri="{FF2B5EF4-FFF2-40B4-BE49-F238E27FC236}">
                <a16:creationId xmlns:a16="http://schemas.microsoft.com/office/drawing/2014/main" id="{3CB3831E-2D07-435C-82A2-960F7B1752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6091" y="525259"/>
            <a:ext cx="914400" cy="914400"/>
          </a:xfrm>
          <a:prstGeom prst="rect">
            <a:avLst/>
          </a:prstGeom>
        </p:spPr>
      </p:pic>
      <p:pic>
        <p:nvPicPr>
          <p:cNvPr id="17" name="Рисунок 16" descr="Открытая книга со сплошной заливкой">
            <a:hlinkClick r:id="rId16" action="ppaction://hlinksldjump"/>
            <a:extLst>
              <a:ext uri="{FF2B5EF4-FFF2-40B4-BE49-F238E27FC236}">
                <a16:creationId xmlns:a16="http://schemas.microsoft.com/office/drawing/2014/main" id="{BA18D129-6285-E5E9-A549-15AB963D16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8721" y="2050219"/>
            <a:ext cx="914400" cy="914400"/>
          </a:xfrm>
          <a:prstGeom prst="rect">
            <a:avLst/>
          </a:prstGeom>
        </p:spPr>
      </p:pic>
      <p:pic>
        <p:nvPicPr>
          <p:cNvPr id="18" name="Рисунок 17" descr="Палитра со сплошной заливкой">
            <a:hlinkClick r:id="rId19" action="ppaction://hlinksldjump"/>
            <a:extLst>
              <a:ext uri="{FF2B5EF4-FFF2-40B4-BE49-F238E27FC236}">
                <a16:creationId xmlns:a16="http://schemas.microsoft.com/office/drawing/2014/main" id="{93C6B994-70C1-0E2F-B3A1-D862587D24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0121" y="3654205"/>
            <a:ext cx="986185" cy="9861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309AAD-E5A8-5426-38B4-8B6C7C2509F8}"/>
              </a:ext>
            </a:extLst>
          </p:cNvPr>
          <p:cNvSpPr txBox="1"/>
          <p:nvPr/>
        </p:nvSpPr>
        <p:spPr>
          <a:xfrm>
            <a:off x="1820125" y="-12426"/>
            <a:ext cx="10268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4C3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Дальнейшее развитие приложения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A1342F99-0C43-9B45-47B7-0319E87F9574}"/>
              </a:ext>
            </a:extLst>
          </p:cNvPr>
          <p:cNvSpPr/>
          <p:nvPr/>
        </p:nvSpPr>
        <p:spPr>
          <a:xfrm>
            <a:off x="3532965" y="1624772"/>
            <a:ext cx="6944922" cy="117128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  <a:gd name="connsiteX0" fmla="*/ 0 w 9111398"/>
              <a:gd name="connsiteY0" fmla="*/ 58545 h 58545"/>
              <a:gd name="connsiteX1" fmla="*/ 9050743 w 9111398"/>
              <a:gd name="connsiteY1" fmla="*/ 57068 h 58545"/>
              <a:gd name="connsiteX2" fmla="*/ 6121735 w 9111398"/>
              <a:gd name="connsiteY2" fmla="*/ 37660 h 58545"/>
              <a:gd name="connsiteX3" fmla="*/ 0 w 9111398"/>
              <a:gd name="connsiteY3" fmla="*/ 58545 h 58545"/>
              <a:gd name="connsiteX0" fmla="*/ 0 w 9111398"/>
              <a:gd name="connsiteY0" fmla="*/ 47339 h 63077"/>
              <a:gd name="connsiteX1" fmla="*/ 9050743 w 9111398"/>
              <a:gd name="connsiteY1" fmla="*/ 63077 h 63077"/>
              <a:gd name="connsiteX2" fmla="*/ 6121735 w 9111398"/>
              <a:gd name="connsiteY2" fmla="*/ 26454 h 63077"/>
              <a:gd name="connsiteX3" fmla="*/ 0 w 9111398"/>
              <a:gd name="connsiteY3" fmla="*/ 47339 h 63077"/>
              <a:gd name="connsiteX0" fmla="*/ 0 w 9263959"/>
              <a:gd name="connsiteY0" fmla="*/ 55946 h 63077"/>
              <a:gd name="connsiteX1" fmla="*/ 9203304 w 9263959"/>
              <a:gd name="connsiteY1" fmla="*/ 63077 h 63077"/>
              <a:gd name="connsiteX2" fmla="*/ 6274296 w 9263959"/>
              <a:gd name="connsiteY2" fmla="*/ 26454 h 63077"/>
              <a:gd name="connsiteX3" fmla="*/ 0 w 9263959"/>
              <a:gd name="connsiteY3" fmla="*/ 55946 h 63077"/>
              <a:gd name="connsiteX0" fmla="*/ 0 w 9238933"/>
              <a:gd name="connsiteY0" fmla="*/ 46085 h 70431"/>
              <a:gd name="connsiteX1" fmla="*/ 9177877 w 9238933"/>
              <a:gd name="connsiteY1" fmla="*/ 70431 h 70431"/>
              <a:gd name="connsiteX2" fmla="*/ 6274296 w 9238933"/>
              <a:gd name="connsiteY2" fmla="*/ 16593 h 70431"/>
              <a:gd name="connsiteX3" fmla="*/ 0 w 9238933"/>
              <a:gd name="connsiteY3" fmla="*/ 46085 h 70431"/>
              <a:gd name="connsiteX0" fmla="*/ 0 w 9259970"/>
              <a:gd name="connsiteY0" fmla="*/ 32365 h 56711"/>
              <a:gd name="connsiteX1" fmla="*/ 9177877 w 9259970"/>
              <a:gd name="connsiteY1" fmla="*/ 56711 h 56711"/>
              <a:gd name="connsiteX2" fmla="*/ 6274296 w 9259970"/>
              <a:gd name="connsiteY2" fmla="*/ 2873 h 56711"/>
              <a:gd name="connsiteX3" fmla="*/ 0 w 9259970"/>
              <a:gd name="connsiteY3" fmla="*/ 32365 h 56711"/>
              <a:gd name="connsiteX0" fmla="*/ 0 w 9310762"/>
              <a:gd name="connsiteY0" fmla="*/ 39542 h 46566"/>
              <a:gd name="connsiteX1" fmla="*/ 9229715 w 9310762"/>
              <a:gd name="connsiteY1" fmla="*/ 46566 h 46566"/>
              <a:gd name="connsiteX2" fmla="*/ 6274296 w 9310762"/>
              <a:gd name="connsiteY2" fmla="*/ 10050 h 46566"/>
              <a:gd name="connsiteX3" fmla="*/ 0 w 9310762"/>
              <a:gd name="connsiteY3" fmla="*/ 39542 h 4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0762" h="46566">
                <a:moveTo>
                  <a:pt x="0" y="39542"/>
                </a:moveTo>
                <a:lnTo>
                  <a:pt x="9229715" y="46566"/>
                </a:lnTo>
                <a:cubicBezTo>
                  <a:pt x="9892326" y="-28904"/>
                  <a:pt x="6274296" y="10050"/>
                  <a:pt x="6274296" y="10050"/>
                </a:cubicBezTo>
                <a:lnTo>
                  <a:pt x="0" y="39542"/>
                </a:lnTo>
                <a:close/>
              </a:path>
            </a:pathLst>
          </a:cu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3A3D42-0197-2DCA-B3A5-E88FE353415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491449">
            <a:off x="2368372" y="5756747"/>
            <a:ext cx="968286" cy="780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AEE93C4-7983-3B9A-EFF0-371237D546A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678450">
            <a:off x="11361032" y="5904826"/>
            <a:ext cx="600647" cy="483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4D88DE3-01C0-56C0-2FE6-0C76F4FC738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035208">
            <a:off x="10710204" y="857587"/>
            <a:ext cx="1214564" cy="978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C845FCC-5E48-E3D2-83DF-3F615314EAC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206299">
            <a:off x="5178098" y="5583657"/>
            <a:ext cx="806300" cy="649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6A15A60-7969-03E9-C228-E9F42FDA1C7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284177">
            <a:off x="2197811" y="1496796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Рисунок 29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2EE29A41-EDD8-5BD6-091F-BE8C3266A3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342" y="5403350"/>
            <a:ext cx="1064698" cy="1064698"/>
          </a:xfrm>
          <a:prstGeom prst="rect">
            <a:avLst/>
          </a:prstGeom>
        </p:spPr>
      </p:pic>
      <p:pic>
        <p:nvPicPr>
          <p:cNvPr id="31" name="Рисунок 30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06005F63-ECCA-A9A3-1C78-0D7BEAC1595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183612" y="5234807"/>
            <a:ext cx="1064698" cy="106469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DDBECA9-1F0E-B11B-8F1A-FD3E2C7BD77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80685" y="2858982"/>
            <a:ext cx="3699119" cy="254436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4257219-8D94-EDF5-ACD9-F67E7FE0B54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97127" y="2136291"/>
            <a:ext cx="5598032" cy="36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9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4000">
              <a:srgbClr val="FFF7D4"/>
            </a:gs>
            <a:gs pos="83000">
              <a:srgbClr val="FFF0AF"/>
            </a:gs>
            <a:gs pos="100000">
              <a:srgbClr val="FFE9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8EED98-70DE-D787-CE45-30386513F1E0}"/>
              </a:ext>
            </a:extLst>
          </p:cNvPr>
          <p:cNvSpPr txBox="1"/>
          <p:nvPr/>
        </p:nvSpPr>
        <p:spPr>
          <a:xfrm>
            <a:off x="634409" y="2705725"/>
            <a:ext cx="109231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800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484614-17B5-E553-E598-D0510183C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615122">
            <a:off x="7103001" y="4711907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C7ED92-3774-ABC7-A6DD-05E54494F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265388">
            <a:off x="8064026" y="1137027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5FFC41-423D-C82A-CBDE-5A659C33F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19995225">
            <a:off x="2340501" y="1198846"/>
            <a:ext cx="1098110" cy="88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31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5775488" y="2888467"/>
            <a:ext cx="5456512" cy="1732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ru-RU" sz="66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Проблема</a:t>
            </a:r>
            <a:endParaRPr sz="6600" b="1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469" name="Google Shape;469;p38"/>
          <p:cNvCxnSpPr/>
          <p:nvPr/>
        </p:nvCxnSpPr>
        <p:spPr>
          <a:xfrm>
            <a:off x="5653817" y="2424300"/>
            <a:ext cx="0" cy="2616400"/>
          </a:xfrm>
          <a:prstGeom prst="straightConnector1">
            <a:avLst/>
          </a:prstGeom>
          <a:noFill/>
          <a:ln w="19050" cap="flat" cmpd="sng">
            <a:solidFill>
              <a:srgbClr val="4C3D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0" name="Google Shape;470;p38"/>
          <p:cNvGrpSpPr/>
          <p:nvPr/>
        </p:nvGrpSpPr>
        <p:grpSpPr>
          <a:xfrm>
            <a:off x="-586701" y="1269740"/>
            <a:ext cx="4972593" cy="5902386"/>
            <a:chOff x="5277962" y="2254287"/>
            <a:chExt cx="473550" cy="562104"/>
          </a:xfrm>
        </p:grpSpPr>
        <p:sp>
          <p:nvSpPr>
            <p:cNvPr id="471" name="Google Shape;471;p38"/>
            <p:cNvSpPr/>
            <p:nvPr/>
          </p:nvSpPr>
          <p:spPr>
            <a:xfrm>
              <a:off x="5603292" y="2497640"/>
              <a:ext cx="142375" cy="204320"/>
            </a:xfrm>
            <a:custGeom>
              <a:avLst/>
              <a:gdLst/>
              <a:ahLst/>
              <a:cxnLst/>
              <a:rect l="l" t="t" r="r" b="b"/>
              <a:pathLst>
                <a:path w="3312" h="4753" extrusionOk="0">
                  <a:moveTo>
                    <a:pt x="820" y="1"/>
                  </a:moveTo>
                  <a:cubicBezTo>
                    <a:pt x="556" y="1"/>
                    <a:pt x="356" y="47"/>
                    <a:pt x="356" y="47"/>
                  </a:cubicBezTo>
                  <a:lnTo>
                    <a:pt x="0" y="2224"/>
                  </a:lnTo>
                  <a:lnTo>
                    <a:pt x="1008" y="4752"/>
                  </a:lnTo>
                  <a:lnTo>
                    <a:pt x="3312" y="4105"/>
                  </a:lnTo>
                  <a:cubicBezTo>
                    <a:pt x="2944" y="2675"/>
                    <a:pt x="2166" y="1112"/>
                    <a:pt x="1967" y="629"/>
                  </a:cubicBezTo>
                  <a:cubicBezTo>
                    <a:pt x="1753" y="106"/>
                    <a:pt x="1215" y="1"/>
                    <a:pt x="820" y="1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5277962" y="2491191"/>
              <a:ext cx="396990" cy="310069"/>
            </a:xfrm>
            <a:custGeom>
              <a:avLst/>
              <a:gdLst/>
              <a:ahLst/>
              <a:cxnLst/>
              <a:rect l="l" t="t" r="r" b="b"/>
              <a:pathLst>
                <a:path w="9235" h="7213" extrusionOk="0">
                  <a:moveTo>
                    <a:pt x="5309" y="1"/>
                  </a:moveTo>
                  <a:cubicBezTo>
                    <a:pt x="5232" y="1"/>
                    <a:pt x="5154" y="3"/>
                    <a:pt x="5075" y="6"/>
                  </a:cubicBezTo>
                  <a:cubicBezTo>
                    <a:pt x="5075" y="6"/>
                    <a:pt x="2087" y="218"/>
                    <a:pt x="839" y="2776"/>
                  </a:cubicBezTo>
                  <a:cubicBezTo>
                    <a:pt x="0" y="4496"/>
                    <a:pt x="369" y="7184"/>
                    <a:pt x="369" y="7184"/>
                  </a:cubicBezTo>
                  <a:lnTo>
                    <a:pt x="7077" y="7212"/>
                  </a:lnTo>
                  <a:cubicBezTo>
                    <a:pt x="7077" y="7212"/>
                    <a:pt x="6579" y="4513"/>
                    <a:pt x="7924" y="3462"/>
                  </a:cubicBezTo>
                  <a:cubicBezTo>
                    <a:pt x="9235" y="2439"/>
                    <a:pt x="8181" y="1"/>
                    <a:pt x="5309" y="1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5487054" y="2599735"/>
              <a:ext cx="40150" cy="198301"/>
            </a:xfrm>
            <a:custGeom>
              <a:avLst/>
              <a:gdLst/>
              <a:ahLst/>
              <a:cxnLst/>
              <a:rect l="l" t="t" r="r" b="b"/>
              <a:pathLst>
                <a:path w="934" h="4613" fill="none" extrusionOk="0">
                  <a:moveTo>
                    <a:pt x="934" y="0"/>
                  </a:moveTo>
                  <a:cubicBezTo>
                    <a:pt x="934" y="0"/>
                    <a:pt x="199" y="1458"/>
                    <a:pt x="100" y="2252"/>
                  </a:cubicBezTo>
                  <a:cubicBezTo>
                    <a:pt x="1" y="3045"/>
                    <a:pt x="210" y="4612"/>
                    <a:pt x="210" y="4612"/>
                  </a:cubicBezTo>
                </a:path>
              </a:pathLst>
            </a:custGeom>
            <a:noFill/>
            <a:ln w="9525" cap="rnd" cmpd="sng">
              <a:solidFill>
                <a:srgbClr val="FFF7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5467236" y="2497725"/>
              <a:ext cx="119892" cy="97238"/>
            </a:xfrm>
            <a:custGeom>
              <a:avLst/>
              <a:gdLst/>
              <a:ahLst/>
              <a:cxnLst/>
              <a:rect l="l" t="t" r="r" b="b"/>
              <a:pathLst>
                <a:path w="2789" h="2262" extrusionOk="0">
                  <a:moveTo>
                    <a:pt x="0" y="1"/>
                  </a:moveTo>
                  <a:cubicBezTo>
                    <a:pt x="32" y="199"/>
                    <a:pt x="340" y="2262"/>
                    <a:pt x="1390" y="2262"/>
                  </a:cubicBezTo>
                  <a:cubicBezTo>
                    <a:pt x="1391" y="2262"/>
                    <a:pt x="1393" y="2262"/>
                    <a:pt x="1395" y="2261"/>
                  </a:cubicBezTo>
                  <a:cubicBezTo>
                    <a:pt x="2060" y="2257"/>
                    <a:pt x="2789" y="530"/>
                    <a:pt x="2789" y="5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898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5527161" y="2524593"/>
              <a:ext cx="49393" cy="70414"/>
            </a:xfrm>
            <a:custGeom>
              <a:avLst/>
              <a:gdLst/>
              <a:ahLst/>
              <a:cxnLst/>
              <a:rect l="l" t="t" r="r" b="b"/>
              <a:pathLst>
                <a:path w="1149" h="1638" extrusionOk="0">
                  <a:moveTo>
                    <a:pt x="1127" y="1"/>
                  </a:moveTo>
                  <a:lnTo>
                    <a:pt x="1127" y="1"/>
                  </a:lnTo>
                  <a:cubicBezTo>
                    <a:pt x="1122" y="1"/>
                    <a:pt x="1113" y="29"/>
                    <a:pt x="1099" y="101"/>
                  </a:cubicBezTo>
                  <a:cubicBezTo>
                    <a:pt x="1096" y="113"/>
                    <a:pt x="1092" y="127"/>
                    <a:pt x="1089" y="140"/>
                  </a:cubicBezTo>
                  <a:cubicBezTo>
                    <a:pt x="968" y="513"/>
                    <a:pt x="159" y="1138"/>
                    <a:pt x="159" y="1138"/>
                  </a:cubicBezTo>
                  <a:lnTo>
                    <a:pt x="1" y="1638"/>
                  </a:lnTo>
                  <a:cubicBezTo>
                    <a:pt x="774" y="1605"/>
                    <a:pt x="1112" y="487"/>
                    <a:pt x="1112" y="487"/>
                  </a:cubicBezTo>
                  <a:cubicBezTo>
                    <a:pt x="1112" y="487"/>
                    <a:pt x="1149" y="1"/>
                    <a:pt x="1127" y="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5467279" y="2496479"/>
              <a:ext cx="56056" cy="98312"/>
            </a:xfrm>
            <a:custGeom>
              <a:avLst/>
              <a:gdLst/>
              <a:ahLst/>
              <a:cxnLst/>
              <a:rect l="l" t="t" r="r" b="b"/>
              <a:pathLst>
                <a:path w="1304" h="2287" extrusionOk="0">
                  <a:moveTo>
                    <a:pt x="133" y="1"/>
                  </a:moveTo>
                  <a:cubicBezTo>
                    <a:pt x="32" y="1"/>
                    <a:pt x="0" y="417"/>
                    <a:pt x="0" y="417"/>
                  </a:cubicBezTo>
                  <a:cubicBezTo>
                    <a:pt x="0" y="417"/>
                    <a:pt x="288" y="2188"/>
                    <a:pt x="1304" y="2286"/>
                  </a:cubicBezTo>
                  <a:lnTo>
                    <a:pt x="1304" y="1839"/>
                  </a:lnTo>
                  <a:cubicBezTo>
                    <a:pt x="1304" y="1839"/>
                    <a:pt x="448" y="596"/>
                    <a:pt x="251" y="148"/>
                  </a:cubicBezTo>
                  <a:cubicBezTo>
                    <a:pt x="204" y="42"/>
                    <a:pt x="165" y="1"/>
                    <a:pt x="133" y="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5582185" y="2327753"/>
              <a:ext cx="66803" cy="92939"/>
            </a:xfrm>
            <a:custGeom>
              <a:avLst/>
              <a:gdLst/>
              <a:ahLst/>
              <a:cxnLst/>
              <a:rect l="l" t="t" r="r" b="b"/>
              <a:pathLst>
                <a:path w="1554" h="2162" extrusionOk="0">
                  <a:moveTo>
                    <a:pt x="1042" y="0"/>
                  </a:moveTo>
                  <a:lnTo>
                    <a:pt x="1" y="856"/>
                  </a:lnTo>
                  <a:lnTo>
                    <a:pt x="1296" y="2161"/>
                  </a:lnTo>
                  <a:cubicBezTo>
                    <a:pt x="1554" y="803"/>
                    <a:pt x="1042" y="0"/>
                    <a:pt x="1042" y="0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5580809" y="2441455"/>
              <a:ext cx="83568" cy="132015"/>
            </a:xfrm>
            <a:custGeom>
              <a:avLst/>
              <a:gdLst/>
              <a:ahLst/>
              <a:cxnLst/>
              <a:rect l="l" t="t" r="r" b="b"/>
              <a:pathLst>
                <a:path w="1944" h="3071" extrusionOk="0">
                  <a:moveTo>
                    <a:pt x="1385" y="1"/>
                  </a:moveTo>
                  <a:cubicBezTo>
                    <a:pt x="1336" y="1"/>
                    <a:pt x="1285" y="18"/>
                    <a:pt x="1233" y="60"/>
                  </a:cubicBezTo>
                  <a:cubicBezTo>
                    <a:pt x="1173" y="111"/>
                    <a:pt x="1153" y="187"/>
                    <a:pt x="1136" y="258"/>
                  </a:cubicBezTo>
                  <a:cubicBezTo>
                    <a:pt x="1063" y="573"/>
                    <a:pt x="1165" y="767"/>
                    <a:pt x="1000" y="1096"/>
                  </a:cubicBezTo>
                  <a:cubicBezTo>
                    <a:pt x="762" y="1570"/>
                    <a:pt x="405" y="1702"/>
                    <a:pt x="32" y="2000"/>
                  </a:cubicBezTo>
                  <a:cubicBezTo>
                    <a:pt x="18" y="2102"/>
                    <a:pt x="11" y="2203"/>
                    <a:pt x="10" y="2237"/>
                  </a:cubicBezTo>
                  <a:cubicBezTo>
                    <a:pt x="0" y="2546"/>
                    <a:pt x="118" y="2844"/>
                    <a:pt x="408" y="2976"/>
                  </a:cubicBezTo>
                  <a:cubicBezTo>
                    <a:pt x="543" y="3037"/>
                    <a:pt x="688" y="3065"/>
                    <a:pt x="839" y="3071"/>
                  </a:cubicBezTo>
                  <a:cubicBezTo>
                    <a:pt x="883" y="3053"/>
                    <a:pt x="919" y="3031"/>
                    <a:pt x="941" y="3007"/>
                  </a:cubicBezTo>
                  <a:cubicBezTo>
                    <a:pt x="1269" y="2639"/>
                    <a:pt x="1550" y="2103"/>
                    <a:pt x="1705" y="1643"/>
                  </a:cubicBezTo>
                  <a:cubicBezTo>
                    <a:pt x="1844" y="1226"/>
                    <a:pt x="1944" y="706"/>
                    <a:pt x="1731" y="296"/>
                  </a:cubicBezTo>
                  <a:cubicBezTo>
                    <a:pt x="1662" y="163"/>
                    <a:pt x="1533" y="1"/>
                    <a:pt x="1385" y="1"/>
                  </a:cubicBezTo>
                  <a:close/>
                </a:path>
              </a:pathLst>
            </a:custGeom>
            <a:solidFill>
              <a:srgbClr val="ECAF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5581024" y="2441541"/>
              <a:ext cx="62461" cy="112455"/>
            </a:xfrm>
            <a:custGeom>
              <a:avLst/>
              <a:gdLst/>
              <a:ahLst/>
              <a:cxnLst/>
              <a:rect l="l" t="t" r="r" b="b"/>
              <a:pathLst>
                <a:path w="1453" h="2616" extrusionOk="0">
                  <a:moveTo>
                    <a:pt x="1381" y="1"/>
                  </a:moveTo>
                  <a:cubicBezTo>
                    <a:pt x="1332" y="1"/>
                    <a:pt x="1282" y="18"/>
                    <a:pt x="1230" y="61"/>
                  </a:cubicBezTo>
                  <a:cubicBezTo>
                    <a:pt x="1169" y="111"/>
                    <a:pt x="1149" y="188"/>
                    <a:pt x="1132" y="259"/>
                  </a:cubicBezTo>
                  <a:cubicBezTo>
                    <a:pt x="1059" y="574"/>
                    <a:pt x="1162" y="767"/>
                    <a:pt x="998" y="1097"/>
                  </a:cubicBezTo>
                  <a:cubicBezTo>
                    <a:pt x="758" y="1570"/>
                    <a:pt x="402" y="1702"/>
                    <a:pt x="28" y="2001"/>
                  </a:cubicBezTo>
                  <a:cubicBezTo>
                    <a:pt x="13" y="2101"/>
                    <a:pt x="6" y="2201"/>
                    <a:pt x="5" y="2235"/>
                  </a:cubicBezTo>
                  <a:cubicBezTo>
                    <a:pt x="0" y="2370"/>
                    <a:pt x="22" y="2499"/>
                    <a:pt x="69" y="2616"/>
                  </a:cubicBezTo>
                  <a:cubicBezTo>
                    <a:pt x="86" y="2607"/>
                    <a:pt x="103" y="2599"/>
                    <a:pt x="118" y="2591"/>
                  </a:cubicBezTo>
                  <a:cubicBezTo>
                    <a:pt x="504" y="2383"/>
                    <a:pt x="834" y="2103"/>
                    <a:pt x="1047" y="1718"/>
                  </a:cubicBezTo>
                  <a:cubicBezTo>
                    <a:pt x="1265" y="1326"/>
                    <a:pt x="1374" y="859"/>
                    <a:pt x="1423" y="415"/>
                  </a:cubicBezTo>
                  <a:cubicBezTo>
                    <a:pt x="1434" y="318"/>
                    <a:pt x="1453" y="162"/>
                    <a:pt x="1447" y="12"/>
                  </a:cubicBezTo>
                  <a:lnTo>
                    <a:pt x="1444" y="11"/>
                  </a:lnTo>
                  <a:cubicBezTo>
                    <a:pt x="1424" y="4"/>
                    <a:pt x="1403" y="1"/>
                    <a:pt x="1381" y="1"/>
                  </a:cubicBezTo>
                  <a:close/>
                </a:path>
              </a:pathLst>
            </a:custGeom>
            <a:solidFill>
              <a:srgbClr val="D898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5420810" y="2312578"/>
              <a:ext cx="222933" cy="236044"/>
            </a:xfrm>
            <a:custGeom>
              <a:avLst/>
              <a:gdLst/>
              <a:ahLst/>
              <a:cxnLst/>
              <a:rect l="l" t="t" r="r" b="b"/>
              <a:pathLst>
                <a:path w="5186" h="5491" extrusionOk="0">
                  <a:moveTo>
                    <a:pt x="3690" y="1"/>
                  </a:moveTo>
                  <a:cubicBezTo>
                    <a:pt x="3331" y="1"/>
                    <a:pt x="2917" y="114"/>
                    <a:pt x="2464" y="183"/>
                  </a:cubicBezTo>
                  <a:cubicBezTo>
                    <a:pt x="553" y="470"/>
                    <a:pt x="1" y="1610"/>
                    <a:pt x="427" y="3257"/>
                  </a:cubicBezTo>
                  <a:cubicBezTo>
                    <a:pt x="698" y="4300"/>
                    <a:pt x="1607" y="5491"/>
                    <a:pt x="2988" y="5491"/>
                  </a:cubicBezTo>
                  <a:cubicBezTo>
                    <a:pt x="3222" y="5491"/>
                    <a:pt x="3469" y="5457"/>
                    <a:pt x="3728" y="5382"/>
                  </a:cubicBezTo>
                  <a:cubicBezTo>
                    <a:pt x="4737" y="5093"/>
                    <a:pt x="5185" y="4210"/>
                    <a:pt x="5050" y="2514"/>
                  </a:cubicBezTo>
                  <a:cubicBezTo>
                    <a:pt x="4886" y="438"/>
                    <a:pt x="4393" y="1"/>
                    <a:pt x="3690" y="1"/>
                  </a:cubicBezTo>
                  <a:close/>
                </a:path>
              </a:pathLst>
            </a:custGeom>
            <a:solidFill>
              <a:srgbClr val="ECAF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5594866" y="2451213"/>
              <a:ext cx="47544" cy="95604"/>
            </a:xfrm>
            <a:custGeom>
              <a:avLst/>
              <a:gdLst/>
              <a:ahLst/>
              <a:cxnLst/>
              <a:rect l="l" t="t" r="r" b="b"/>
              <a:pathLst>
                <a:path w="1106" h="2224" extrusionOk="0">
                  <a:moveTo>
                    <a:pt x="977" y="0"/>
                  </a:moveTo>
                  <a:cubicBezTo>
                    <a:pt x="977" y="0"/>
                    <a:pt x="499" y="0"/>
                    <a:pt x="703" y="651"/>
                  </a:cubicBezTo>
                  <a:cubicBezTo>
                    <a:pt x="785" y="916"/>
                    <a:pt x="668" y="1227"/>
                    <a:pt x="554" y="1338"/>
                  </a:cubicBezTo>
                  <a:cubicBezTo>
                    <a:pt x="295" y="1587"/>
                    <a:pt x="1" y="1699"/>
                    <a:pt x="1" y="2035"/>
                  </a:cubicBezTo>
                  <a:cubicBezTo>
                    <a:pt x="1" y="2176"/>
                    <a:pt x="43" y="2223"/>
                    <a:pt x="101" y="2223"/>
                  </a:cubicBezTo>
                  <a:cubicBezTo>
                    <a:pt x="215" y="2223"/>
                    <a:pt x="386" y="2035"/>
                    <a:pt x="386" y="2035"/>
                  </a:cubicBezTo>
                  <a:lnTo>
                    <a:pt x="1106" y="851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D898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5446001" y="2310902"/>
              <a:ext cx="181837" cy="137044"/>
            </a:xfrm>
            <a:custGeom>
              <a:avLst/>
              <a:gdLst/>
              <a:ahLst/>
              <a:cxnLst/>
              <a:rect l="l" t="t" r="r" b="b"/>
              <a:pathLst>
                <a:path w="4230" h="3188" extrusionOk="0">
                  <a:moveTo>
                    <a:pt x="3597" y="0"/>
                  </a:moveTo>
                  <a:lnTo>
                    <a:pt x="33" y="879"/>
                  </a:lnTo>
                  <a:cubicBezTo>
                    <a:pt x="22" y="896"/>
                    <a:pt x="12" y="914"/>
                    <a:pt x="1" y="932"/>
                  </a:cubicBezTo>
                  <a:lnTo>
                    <a:pt x="358" y="3187"/>
                  </a:lnTo>
                  <a:cubicBezTo>
                    <a:pt x="383" y="3106"/>
                    <a:pt x="897" y="2412"/>
                    <a:pt x="922" y="1894"/>
                  </a:cubicBezTo>
                  <a:lnTo>
                    <a:pt x="922" y="1894"/>
                  </a:lnTo>
                  <a:cubicBezTo>
                    <a:pt x="922" y="1894"/>
                    <a:pt x="1001" y="1897"/>
                    <a:pt x="1134" y="1897"/>
                  </a:cubicBezTo>
                  <a:cubicBezTo>
                    <a:pt x="1783" y="1897"/>
                    <a:pt x="3733" y="1834"/>
                    <a:pt x="4229" y="1091"/>
                  </a:cubicBezTo>
                  <a:cubicBezTo>
                    <a:pt x="4072" y="536"/>
                    <a:pt x="3857" y="198"/>
                    <a:pt x="3597" y="0"/>
                  </a:cubicBezTo>
                  <a:close/>
                </a:path>
              </a:pathLst>
            </a:custGeom>
            <a:solidFill>
              <a:srgbClr val="D898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5402368" y="2254287"/>
              <a:ext cx="256936" cy="241074"/>
            </a:xfrm>
            <a:custGeom>
              <a:avLst/>
              <a:gdLst/>
              <a:ahLst/>
              <a:cxnLst/>
              <a:rect l="l" t="t" r="r" b="b"/>
              <a:pathLst>
                <a:path w="5977" h="5608" extrusionOk="0">
                  <a:moveTo>
                    <a:pt x="4302" y="1"/>
                  </a:moveTo>
                  <a:cubicBezTo>
                    <a:pt x="4043" y="1"/>
                    <a:pt x="3906" y="319"/>
                    <a:pt x="3840" y="565"/>
                  </a:cubicBezTo>
                  <a:cubicBezTo>
                    <a:pt x="3804" y="694"/>
                    <a:pt x="3705" y="846"/>
                    <a:pt x="3580" y="846"/>
                  </a:cubicBezTo>
                  <a:cubicBezTo>
                    <a:pt x="3569" y="846"/>
                    <a:pt x="3557" y="845"/>
                    <a:pt x="3545" y="842"/>
                  </a:cubicBezTo>
                  <a:cubicBezTo>
                    <a:pt x="3388" y="805"/>
                    <a:pt x="3231" y="788"/>
                    <a:pt x="3074" y="788"/>
                  </a:cubicBezTo>
                  <a:cubicBezTo>
                    <a:pt x="1494" y="788"/>
                    <a:pt x="1" y="2550"/>
                    <a:pt x="105" y="3676"/>
                  </a:cubicBezTo>
                  <a:cubicBezTo>
                    <a:pt x="155" y="4229"/>
                    <a:pt x="421" y="4656"/>
                    <a:pt x="1296" y="5608"/>
                  </a:cubicBezTo>
                  <a:cubicBezTo>
                    <a:pt x="1296" y="5608"/>
                    <a:pt x="1791" y="3596"/>
                    <a:pt x="1721" y="2817"/>
                  </a:cubicBezTo>
                  <a:lnTo>
                    <a:pt x="1721" y="2817"/>
                  </a:lnTo>
                  <a:cubicBezTo>
                    <a:pt x="1721" y="2817"/>
                    <a:pt x="2179" y="2865"/>
                    <a:pt x="2772" y="2865"/>
                  </a:cubicBezTo>
                  <a:cubicBezTo>
                    <a:pt x="3367" y="2865"/>
                    <a:pt x="4097" y="2817"/>
                    <a:pt x="4636" y="2625"/>
                  </a:cubicBezTo>
                  <a:cubicBezTo>
                    <a:pt x="5631" y="2271"/>
                    <a:pt x="5977" y="1131"/>
                    <a:pt x="5571" y="1131"/>
                  </a:cubicBezTo>
                  <a:cubicBezTo>
                    <a:pt x="5538" y="1131"/>
                    <a:pt x="5500" y="1139"/>
                    <a:pt x="5458" y="1154"/>
                  </a:cubicBezTo>
                  <a:cubicBezTo>
                    <a:pt x="5458" y="1154"/>
                    <a:pt x="5645" y="664"/>
                    <a:pt x="5352" y="456"/>
                  </a:cubicBezTo>
                  <a:cubicBezTo>
                    <a:pt x="5275" y="401"/>
                    <a:pt x="5201" y="381"/>
                    <a:pt x="5133" y="381"/>
                  </a:cubicBezTo>
                  <a:cubicBezTo>
                    <a:pt x="4945" y="381"/>
                    <a:pt x="4809" y="538"/>
                    <a:pt x="4809" y="538"/>
                  </a:cubicBezTo>
                  <a:cubicBezTo>
                    <a:pt x="4809" y="538"/>
                    <a:pt x="4776" y="39"/>
                    <a:pt x="4331" y="2"/>
                  </a:cubicBezTo>
                  <a:cubicBezTo>
                    <a:pt x="4321" y="1"/>
                    <a:pt x="4312" y="1"/>
                    <a:pt x="4302" y="1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5469859" y="2254287"/>
              <a:ext cx="183643" cy="89543"/>
            </a:xfrm>
            <a:custGeom>
              <a:avLst/>
              <a:gdLst/>
              <a:ahLst/>
              <a:cxnLst/>
              <a:rect l="l" t="t" r="r" b="b"/>
              <a:pathLst>
                <a:path w="4272" h="2083" extrusionOk="0">
                  <a:moveTo>
                    <a:pt x="2732" y="1"/>
                  </a:moveTo>
                  <a:cubicBezTo>
                    <a:pt x="2473" y="1"/>
                    <a:pt x="2336" y="319"/>
                    <a:pt x="2270" y="565"/>
                  </a:cubicBezTo>
                  <a:cubicBezTo>
                    <a:pt x="2235" y="693"/>
                    <a:pt x="2136" y="845"/>
                    <a:pt x="2011" y="845"/>
                  </a:cubicBezTo>
                  <a:cubicBezTo>
                    <a:pt x="1999" y="845"/>
                    <a:pt x="1987" y="844"/>
                    <a:pt x="1975" y="841"/>
                  </a:cubicBezTo>
                  <a:cubicBezTo>
                    <a:pt x="1819" y="804"/>
                    <a:pt x="1662" y="787"/>
                    <a:pt x="1506" y="787"/>
                  </a:cubicBezTo>
                  <a:cubicBezTo>
                    <a:pt x="975" y="787"/>
                    <a:pt x="455" y="986"/>
                    <a:pt x="1" y="1292"/>
                  </a:cubicBezTo>
                  <a:cubicBezTo>
                    <a:pt x="234" y="1240"/>
                    <a:pt x="484" y="1226"/>
                    <a:pt x="727" y="1226"/>
                  </a:cubicBezTo>
                  <a:cubicBezTo>
                    <a:pt x="781" y="1226"/>
                    <a:pt x="834" y="1226"/>
                    <a:pt x="887" y="1227"/>
                  </a:cubicBezTo>
                  <a:cubicBezTo>
                    <a:pt x="1117" y="1231"/>
                    <a:pt x="1346" y="1238"/>
                    <a:pt x="1571" y="1288"/>
                  </a:cubicBezTo>
                  <a:cubicBezTo>
                    <a:pt x="1687" y="1313"/>
                    <a:pt x="1804" y="1351"/>
                    <a:pt x="1923" y="1351"/>
                  </a:cubicBezTo>
                  <a:cubicBezTo>
                    <a:pt x="1932" y="1351"/>
                    <a:pt x="1941" y="1350"/>
                    <a:pt x="1949" y="1350"/>
                  </a:cubicBezTo>
                  <a:cubicBezTo>
                    <a:pt x="2139" y="1340"/>
                    <a:pt x="2318" y="1219"/>
                    <a:pt x="2396" y="1048"/>
                  </a:cubicBezTo>
                  <a:cubicBezTo>
                    <a:pt x="2459" y="912"/>
                    <a:pt x="2477" y="729"/>
                    <a:pt x="2614" y="669"/>
                  </a:cubicBezTo>
                  <a:cubicBezTo>
                    <a:pt x="2639" y="657"/>
                    <a:pt x="2665" y="652"/>
                    <a:pt x="2691" y="652"/>
                  </a:cubicBezTo>
                  <a:cubicBezTo>
                    <a:pt x="2787" y="652"/>
                    <a:pt x="2885" y="720"/>
                    <a:pt x="2931" y="810"/>
                  </a:cubicBezTo>
                  <a:cubicBezTo>
                    <a:pt x="2989" y="923"/>
                    <a:pt x="2983" y="1059"/>
                    <a:pt x="2964" y="1186"/>
                  </a:cubicBezTo>
                  <a:cubicBezTo>
                    <a:pt x="3026" y="1094"/>
                    <a:pt x="3107" y="991"/>
                    <a:pt x="3216" y="991"/>
                  </a:cubicBezTo>
                  <a:cubicBezTo>
                    <a:pt x="3218" y="991"/>
                    <a:pt x="3220" y="991"/>
                    <a:pt x="3221" y="991"/>
                  </a:cubicBezTo>
                  <a:cubicBezTo>
                    <a:pt x="3344" y="993"/>
                    <a:pt x="3425" y="1123"/>
                    <a:pt x="3446" y="1243"/>
                  </a:cubicBezTo>
                  <a:cubicBezTo>
                    <a:pt x="3474" y="1397"/>
                    <a:pt x="3443" y="1561"/>
                    <a:pt x="3362" y="1694"/>
                  </a:cubicBezTo>
                  <a:cubicBezTo>
                    <a:pt x="3394" y="1681"/>
                    <a:pt x="3428" y="1675"/>
                    <a:pt x="3462" y="1675"/>
                  </a:cubicBezTo>
                  <a:cubicBezTo>
                    <a:pt x="3575" y="1675"/>
                    <a:pt x="3691" y="1743"/>
                    <a:pt x="3756" y="1840"/>
                  </a:cubicBezTo>
                  <a:cubicBezTo>
                    <a:pt x="3805" y="1912"/>
                    <a:pt x="3829" y="1995"/>
                    <a:pt x="3837" y="2083"/>
                  </a:cubicBezTo>
                  <a:cubicBezTo>
                    <a:pt x="4208" y="1640"/>
                    <a:pt x="4272" y="1131"/>
                    <a:pt x="4001" y="1131"/>
                  </a:cubicBezTo>
                  <a:cubicBezTo>
                    <a:pt x="3968" y="1131"/>
                    <a:pt x="3930" y="1139"/>
                    <a:pt x="3888" y="1154"/>
                  </a:cubicBezTo>
                  <a:cubicBezTo>
                    <a:pt x="3888" y="1154"/>
                    <a:pt x="4075" y="664"/>
                    <a:pt x="3782" y="456"/>
                  </a:cubicBezTo>
                  <a:cubicBezTo>
                    <a:pt x="3705" y="401"/>
                    <a:pt x="3631" y="381"/>
                    <a:pt x="3563" y="381"/>
                  </a:cubicBezTo>
                  <a:cubicBezTo>
                    <a:pt x="3376" y="381"/>
                    <a:pt x="3240" y="538"/>
                    <a:pt x="3240" y="538"/>
                  </a:cubicBezTo>
                  <a:cubicBezTo>
                    <a:pt x="3240" y="538"/>
                    <a:pt x="3206" y="39"/>
                    <a:pt x="2761" y="2"/>
                  </a:cubicBezTo>
                  <a:cubicBezTo>
                    <a:pt x="2751" y="1"/>
                    <a:pt x="2742" y="1"/>
                    <a:pt x="2732" y="1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5417242" y="2445238"/>
              <a:ext cx="66846" cy="75314"/>
            </a:xfrm>
            <a:custGeom>
              <a:avLst/>
              <a:gdLst/>
              <a:ahLst/>
              <a:cxnLst/>
              <a:rect l="l" t="t" r="r" b="b"/>
              <a:pathLst>
                <a:path w="1555" h="1752" extrusionOk="0">
                  <a:moveTo>
                    <a:pt x="643" y="0"/>
                  </a:moveTo>
                  <a:cubicBezTo>
                    <a:pt x="590" y="0"/>
                    <a:pt x="537" y="9"/>
                    <a:pt x="485" y="26"/>
                  </a:cubicBezTo>
                  <a:cubicBezTo>
                    <a:pt x="146" y="142"/>
                    <a:pt x="0" y="618"/>
                    <a:pt x="162" y="1087"/>
                  </a:cubicBezTo>
                  <a:cubicBezTo>
                    <a:pt x="299" y="1486"/>
                    <a:pt x="613" y="1752"/>
                    <a:pt x="912" y="1752"/>
                  </a:cubicBezTo>
                  <a:cubicBezTo>
                    <a:pt x="965" y="1752"/>
                    <a:pt x="1018" y="1743"/>
                    <a:pt x="1069" y="1726"/>
                  </a:cubicBezTo>
                  <a:cubicBezTo>
                    <a:pt x="1408" y="1610"/>
                    <a:pt x="1554" y="1134"/>
                    <a:pt x="1392" y="665"/>
                  </a:cubicBezTo>
                  <a:cubicBezTo>
                    <a:pt x="1256" y="266"/>
                    <a:pt x="943" y="0"/>
                    <a:pt x="643" y="0"/>
                  </a:cubicBezTo>
                  <a:close/>
                </a:path>
              </a:pathLst>
            </a:custGeom>
            <a:solidFill>
              <a:srgbClr val="ECAF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5519853" y="2428043"/>
              <a:ext cx="18614" cy="17281"/>
            </a:xfrm>
            <a:custGeom>
              <a:avLst/>
              <a:gdLst/>
              <a:ahLst/>
              <a:cxnLst/>
              <a:rect l="l" t="t" r="r" b="b"/>
              <a:pathLst>
                <a:path w="433" h="402" extrusionOk="0">
                  <a:moveTo>
                    <a:pt x="378" y="0"/>
                  </a:moveTo>
                  <a:cubicBezTo>
                    <a:pt x="375" y="0"/>
                    <a:pt x="372" y="1"/>
                    <a:pt x="369" y="2"/>
                  </a:cubicBezTo>
                  <a:cubicBezTo>
                    <a:pt x="308" y="16"/>
                    <a:pt x="255" y="54"/>
                    <a:pt x="200" y="85"/>
                  </a:cubicBezTo>
                  <a:cubicBezTo>
                    <a:pt x="134" y="123"/>
                    <a:pt x="67" y="165"/>
                    <a:pt x="13" y="219"/>
                  </a:cubicBezTo>
                  <a:cubicBezTo>
                    <a:pt x="0" y="232"/>
                    <a:pt x="10" y="256"/>
                    <a:pt x="28" y="256"/>
                  </a:cubicBezTo>
                  <a:cubicBezTo>
                    <a:pt x="30" y="256"/>
                    <a:pt x="32" y="256"/>
                    <a:pt x="34" y="255"/>
                  </a:cubicBezTo>
                  <a:cubicBezTo>
                    <a:pt x="79" y="240"/>
                    <a:pt x="120" y="215"/>
                    <a:pt x="162" y="191"/>
                  </a:cubicBezTo>
                  <a:lnTo>
                    <a:pt x="162" y="191"/>
                  </a:lnTo>
                  <a:cubicBezTo>
                    <a:pt x="157" y="210"/>
                    <a:pt x="155" y="231"/>
                    <a:pt x="156" y="255"/>
                  </a:cubicBezTo>
                  <a:cubicBezTo>
                    <a:pt x="160" y="338"/>
                    <a:pt x="208" y="402"/>
                    <a:pt x="265" y="402"/>
                  </a:cubicBezTo>
                  <a:cubicBezTo>
                    <a:pt x="266" y="402"/>
                    <a:pt x="267" y="402"/>
                    <a:pt x="269" y="402"/>
                  </a:cubicBezTo>
                  <a:cubicBezTo>
                    <a:pt x="327" y="399"/>
                    <a:pt x="372" y="328"/>
                    <a:pt x="367" y="243"/>
                  </a:cubicBezTo>
                  <a:cubicBezTo>
                    <a:pt x="364" y="181"/>
                    <a:pt x="335" y="129"/>
                    <a:pt x="297" y="107"/>
                  </a:cubicBezTo>
                  <a:cubicBezTo>
                    <a:pt x="327" y="91"/>
                    <a:pt x="358" y="80"/>
                    <a:pt x="389" y="71"/>
                  </a:cubicBezTo>
                  <a:cubicBezTo>
                    <a:pt x="433" y="62"/>
                    <a:pt x="418" y="0"/>
                    <a:pt x="378" y="0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5603206" y="2420090"/>
              <a:ext cx="19516" cy="15261"/>
            </a:xfrm>
            <a:custGeom>
              <a:avLst/>
              <a:gdLst/>
              <a:ahLst/>
              <a:cxnLst/>
              <a:rect l="l" t="t" r="r" b="b"/>
              <a:pathLst>
                <a:path w="454" h="355" extrusionOk="0">
                  <a:moveTo>
                    <a:pt x="25" y="0"/>
                  </a:moveTo>
                  <a:cubicBezTo>
                    <a:pt x="18" y="0"/>
                    <a:pt x="11" y="6"/>
                    <a:pt x="7" y="12"/>
                  </a:cubicBezTo>
                  <a:cubicBezTo>
                    <a:pt x="6" y="14"/>
                    <a:pt x="4" y="18"/>
                    <a:pt x="3" y="19"/>
                  </a:cubicBezTo>
                  <a:cubicBezTo>
                    <a:pt x="1" y="24"/>
                    <a:pt x="2" y="29"/>
                    <a:pt x="4" y="33"/>
                  </a:cubicBezTo>
                  <a:cubicBezTo>
                    <a:pt x="31" y="66"/>
                    <a:pt x="89" y="78"/>
                    <a:pt x="133" y="88"/>
                  </a:cubicBezTo>
                  <a:cubicBezTo>
                    <a:pt x="110" y="118"/>
                    <a:pt x="97" y="160"/>
                    <a:pt x="99" y="208"/>
                  </a:cubicBezTo>
                  <a:cubicBezTo>
                    <a:pt x="103" y="290"/>
                    <a:pt x="153" y="355"/>
                    <a:pt x="209" y="355"/>
                  </a:cubicBezTo>
                  <a:cubicBezTo>
                    <a:pt x="211" y="355"/>
                    <a:pt x="212" y="355"/>
                    <a:pt x="213" y="354"/>
                  </a:cubicBezTo>
                  <a:cubicBezTo>
                    <a:pt x="271" y="351"/>
                    <a:pt x="316" y="279"/>
                    <a:pt x="310" y="196"/>
                  </a:cubicBezTo>
                  <a:cubicBezTo>
                    <a:pt x="309" y="174"/>
                    <a:pt x="305" y="154"/>
                    <a:pt x="299" y="135"/>
                  </a:cubicBezTo>
                  <a:lnTo>
                    <a:pt x="299" y="135"/>
                  </a:lnTo>
                  <a:cubicBezTo>
                    <a:pt x="329" y="144"/>
                    <a:pt x="358" y="152"/>
                    <a:pt x="389" y="159"/>
                  </a:cubicBezTo>
                  <a:cubicBezTo>
                    <a:pt x="391" y="159"/>
                    <a:pt x="393" y="160"/>
                    <a:pt x="395" y="160"/>
                  </a:cubicBezTo>
                  <a:cubicBezTo>
                    <a:pt x="430" y="160"/>
                    <a:pt x="453" y="113"/>
                    <a:pt x="418" y="97"/>
                  </a:cubicBezTo>
                  <a:cubicBezTo>
                    <a:pt x="303" y="41"/>
                    <a:pt x="155" y="14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5592760" y="2384625"/>
              <a:ext cx="36969" cy="15476"/>
            </a:xfrm>
            <a:custGeom>
              <a:avLst/>
              <a:gdLst/>
              <a:ahLst/>
              <a:cxnLst/>
              <a:rect l="l" t="t" r="r" b="b"/>
              <a:pathLst>
                <a:path w="860" h="360" extrusionOk="0">
                  <a:moveTo>
                    <a:pt x="75" y="0"/>
                  </a:moveTo>
                  <a:cubicBezTo>
                    <a:pt x="33" y="0"/>
                    <a:pt x="1" y="57"/>
                    <a:pt x="36" y="94"/>
                  </a:cubicBezTo>
                  <a:cubicBezTo>
                    <a:pt x="183" y="249"/>
                    <a:pt x="408" y="360"/>
                    <a:pt x="626" y="360"/>
                  </a:cubicBezTo>
                  <a:cubicBezTo>
                    <a:pt x="701" y="360"/>
                    <a:pt x="776" y="346"/>
                    <a:pt x="847" y="316"/>
                  </a:cubicBezTo>
                  <a:cubicBezTo>
                    <a:pt x="860" y="311"/>
                    <a:pt x="860" y="289"/>
                    <a:pt x="844" y="289"/>
                  </a:cubicBezTo>
                  <a:cubicBezTo>
                    <a:pt x="844" y="289"/>
                    <a:pt x="843" y="289"/>
                    <a:pt x="843" y="289"/>
                  </a:cubicBezTo>
                  <a:cubicBezTo>
                    <a:pt x="829" y="290"/>
                    <a:pt x="815" y="290"/>
                    <a:pt x="801" y="290"/>
                  </a:cubicBezTo>
                  <a:cubicBezTo>
                    <a:pt x="540" y="290"/>
                    <a:pt x="317" y="136"/>
                    <a:pt x="102" y="8"/>
                  </a:cubicBezTo>
                  <a:cubicBezTo>
                    <a:pt x="93" y="3"/>
                    <a:pt x="84" y="0"/>
                    <a:pt x="75" y="0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5501798" y="2394470"/>
              <a:ext cx="39549" cy="24331"/>
            </a:xfrm>
            <a:custGeom>
              <a:avLst/>
              <a:gdLst/>
              <a:ahLst/>
              <a:cxnLst/>
              <a:rect l="l" t="t" r="r" b="b"/>
              <a:pathLst>
                <a:path w="920" h="566" extrusionOk="0">
                  <a:moveTo>
                    <a:pt x="851" y="1"/>
                  </a:moveTo>
                  <a:cubicBezTo>
                    <a:pt x="834" y="1"/>
                    <a:pt x="818" y="8"/>
                    <a:pt x="805" y="26"/>
                  </a:cubicBezTo>
                  <a:cubicBezTo>
                    <a:pt x="623" y="288"/>
                    <a:pt x="370" y="447"/>
                    <a:pt x="50" y="489"/>
                  </a:cubicBezTo>
                  <a:cubicBezTo>
                    <a:pt x="16" y="494"/>
                    <a:pt x="0" y="549"/>
                    <a:pt x="41" y="556"/>
                  </a:cubicBezTo>
                  <a:cubicBezTo>
                    <a:pt x="74" y="562"/>
                    <a:pt x="107" y="565"/>
                    <a:pt x="141" y="565"/>
                  </a:cubicBezTo>
                  <a:cubicBezTo>
                    <a:pt x="440" y="565"/>
                    <a:pt x="775" y="340"/>
                    <a:pt x="898" y="80"/>
                  </a:cubicBezTo>
                  <a:cubicBezTo>
                    <a:pt x="919" y="37"/>
                    <a:pt x="886" y="1"/>
                    <a:pt x="851" y="1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5586226" y="2416608"/>
              <a:ext cx="19774" cy="49780"/>
            </a:xfrm>
            <a:custGeom>
              <a:avLst/>
              <a:gdLst/>
              <a:ahLst/>
              <a:cxnLst/>
              <a:rect l="l" t="t" r="r" b="b"/>
              <a:pathLst>
                <a:path w="460" h="1158" extrusionOk="0">
                  <a:moveTo>
                    <a:pt x="78" y="0"/>
                  </a:moveTo>
                  <a:cubicBezTo>
                    <a:pt x="60" y="0"/>
                    <a:pt x="41" y="13"/>
                    <a:pt x="39" y="39"/>
                  </a:cubicBezTo>
                  <a:cubicBezTo>
                    <a:pt x="17" y="319"/>
                    <a:pt x="359" y="843"/>
                    <a:pt x="45" y="1060"/>
                  </a:cubicBezTo>
                  <a:cubicBezTo>
                    <a:pt x="0" y="1091"/>
                    <a:pt x="29" y="1158"/>
                    <a:pt x="70" y="1158"/>
                  </a:cubicBezTo>
                  <a:cubicBezTo>
                    <a:pt x="79" y="1158"/>
                    <a:pt x="88" y="1155"/>
                    <a:pt x="97" y="1149"/>
                  </a:cubicBezTo>
                  <a:cubicBezTo>
                    <a:pt x="459" y="897"/>
                    <a:pt x="149" y="359"/>
                    <a:pt x="119" y="39"/>
                  </a:cubicBezTo>
                  <a:cubicBezTo>
                    <a:pt x="117" y="13"/>
                    <a:pt x="97" y="0"/>
                    <a:pt x="78" y="0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5537908" y="2482336"/>
              <a:ext cx="54207" cy="20591"/>
            </a:xfrm>
            <a:custGeom>
              <a:avLst/>
              <a:gdLst/>
              <a:ahLst/>
              <a:cxnLst/>
              <a:rect l="l" t="t" r="r" b="b"/>
              <a:pathLst>
                <a:path w="1261" h="479" extrusionOk="0">
                  <a:moveTo>
                    <a:pt x="621" y="0"/>
                  </a:moveTo>
                  <a:cubicBezTo>
                    <a:pt x="580" y="0"/>
                    <a:pt x="537" y="5"/>
                    <a:pt x="492" y="14"/>
                  </a:cubicBezTo>
                  <a:cubicBezTo>
                    <a:pt x="282" y="55"/>
                    <a:pt x="1" y="214"/>
                    <a:pt x="20" y="460"/>
                  </a:cubicBezTo>
                  <a:cubicBezTo>
                    <a:pt x="21" y="472"/>
                    <a:pt x="30" y="478"/>
                    <a:pt x="38" y="478"/>
                  </a:cubicBezTo>
                  <a:cubicBezTo>
                    <a:pt x="45" y="478"/>
                    <a:pt x="52" y="474"/>
                    <a:pt x="55" y="466"/>
                  </a:cubicBezTo>
                  <a:cubicBezTo>
                    <a:pt x="111" y="285"/>
                    <a:pt x="328" y="170"/>
                    <a:pt x="501" y="135"/>
                  </a:cubicBezTo>
                  <a:cubicBezTo>
                    <a:pt x="538" y="127"/>
                    <a:pt x="575" y="124"/>
                    <a:pt x="610" y="124"/>
                  </a:cubicBezTo>
                  <a:cubicBezTo>
                    <a:pt x="826" y="124"/>
                    <a:pt x="991" y="263"/>
                    <a:pt x="1113" y="445"/>
                  </a:cubicBezTo>
                  <a:cubicBezTo>
                    <a:pt x="1127" y="465"/>
                    <a:pt x="1147" y="473"/>
                    <a:pt x="1167" y="473"/>
                  </a:cubicBezTo>
                  <a:cubicBezTo>
                    <a:pt x="1214" y="473"/>
                    <a:pt x="1261" y="425"/>
                    <a:pt x="1226" y="377"/>
                  </a:cubicBezTo>
                  <a:cubicBezTo>
                    <a:pt x="1074" y="166"/>
                    <a:pt x="881" y="0"/>
                    <a:pt x="621" y="0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5597145" y="2450998"/>
              <a:ext cx="55454" cy="102998"/>
            </a:xfrm>
            <a:custGeom>
              <a:avLst/>
              <a:gdLst/>
              <a:ahLst/>
              <a:cxnLst/>
              <a:rect l="l" t="t" r="r" b="b"/>
              <a:pathLst>
                <a:path w="1290" h="2396" extrusionOk="0">
                  <a:moveTo>
                    <a:pt x="878" y="1"/>
                  </a:moveTo>
                  <a:cubicBezTo>
                    <a:pt x="869" y="1"/>
                    <a:pt x="859" y="2"/>
                    <a:pt x="850" y="5"/>
                  </a:cubicBezTo>
                  <a:cubicBezTo>
                    <a:pt x="828" y="12"/>
                    <a:pt x="810" y="26"/>
                    <a:pt x="794" y="42"/>
                  </a:cubicBezTo>
                  <a:cubicBezTo>
                    <a:pt x="694" y="138"/>
                    <a:pt x="645" y="282"/>
                    <a:pt x="661" y="419"/>
                  </a:cubicBezTo>
                  <a:cubicBezTo>
                    <a:pt x="672" y="518"/>
                    <a:pt x="713" y="608"/>
                    <a:pt x="737" y="703"/>
                  </a:cubicBezTo>
                  <a:cubicBezTo>
                    <a:pt x="789" y="920"/>
                    <a:pt x="736" y="1160"/>
                    <a:pt x="595" y="1333"/>
                  </a:cubicBezTo>
                  <a:cubicBezTo>
                    <a:pt x="510" y="1440"/>
                    <a:pt x="397" y="1521"/>
                    <a:pt x="296" y="1614"/>
                  </a:cubicBezTo>
                  <a:cubicBezTo>
                    <a:pt x="188" y="1714"/>
                    <a:pt x="97" y="1833"/>
                    <a:pt x="48" y="1971"/>
                  </a:cubicBezTo>
                  <a:cubicBezTo>
                    <a:pt x="0" y="2109"/>
                    <a:pt x="0" y="2268"/>
                    <a:pt x="72" y="2396"/>
                  </a:cubicBezTo>
                  <a:lnTo>
                    <a:pt x="1211" y="1596"/>
                  </a:lnTo>
                  <a:cubicBezTo>
                    <a:pt x="1288" y="1285"/>
                    <a:pt x="1285" y="1083"/>
                    <a:pt x="1288" y="805"/>
                  </a:cubicBezTo>
                  <a:cubicBezTo>
                    <a:pt x="1289" y="724"/>
                    <a:pt x="1220" y="600"/>
                    <a:pt x="1206" y="519"/>
                  </a:cubicBezTo>
                  <a:cubicBezTo>
                    <a:pt x="1178" y="376"/>
                    <a:pt x="1101" y="248"/>
                    <a:pt x="1026" y="122"/>
                  </a:cubicBezTo>
                  <a:cubicBezTo>
                    <a:pt x="991" y="65"/>
                    <a:pt x="938" y="1"/>
                    <a:pt x="878" y="1"/>
                  </a:cubicBezTo>
                  <a:close/>
                </a:path>
              </a:pathLst>
            </a:custGeom>
            <a:solidFill>
              <a:srgbClr val="ECAF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5644603" y="2462218"/>
              <a:ext cx="10876" cy="52144"/>
            </a:xfrm>
            <a:custGeom>
              <a:avLst/>
              <a:gdLst/>
              <a:ahLst/>
              <a:cxnLst/>
              <a:rect l="l" t="t" r="r" b="b"/>
              <a:pathLst>
                <a:path w="253" h="1213" extrusionOk="0">
                  <a:moveTo>
                    <a:pt x="13" y="1"/>
                  </a:moveTo>
                  <a:cubicBezTo>
                    <a:pt x="7" y="1"/>
                    <a:pt x="1" y="6"/>
                    <a:pt x="2" y="11"/>
                  </a:cubicBezTo>
                  <a:cubicBezTo>
                    <a:pt x="57" y="205"/>
                    <a:pt x="158" y="379"/>
                    <a:pt x="174" y="582"/>
                  </a:cubicBezTo>
                  <a:cubicBezTo>
                    <a:pt x="189" y="783"/>
                    <a:pt x="158" y="988"/>
                    <a:pt x="132" y="1186"/>
                  </a:cubicBezTo>
                  <a:cubicBezTo>
                    <a:pt x="130" y="1203"/>
                    <a:pt x="145" y="1212"/>
                    <a:pt x="160" y="1212"/>
                  </a:cubicBezTo>
                  <a:cubicBezTo>
                    <a:pt x="171" y="1212"/>
                    <a:pt x="183" y="1206"/>
                    <a:pt x="185" y="1192"/>
                  </a:cubicBezTo>
                  <a:cubicBezTo>
                    <a:pt x="224" y="973"/>
                    <a:pt x="253" y="735"/>
                    <a:pt x="219" y="512"/>
                  </a:cubicBezTo>
                  <a:cubicBezTo>
                    <a:pt x="193" y="332"/>
                    <a:pt x="101" y="167"/>
                    <a:pt x="20" y="5"/>
                  </a:cubicBezTo>
                  <a:cubicBezTo>
                    <a:pt x="19" y="2"/>
                    <a:pt x="16" y="1"/>
                    <a:pt x="13" y="1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5591083" y="2540025"/>
              <a:ext cx="160429" cy="259988"/>
            </a:xfrm>
            <a:custGeom>
              <a:avLst/>
              <a:gdLst/>
              <a:ahLst/>
              <a:cxnLst/>
              <a:rect l="l" t="t" r="r" b="b"/>
              <a:pathLst>
                <a:path w="3732" h="6048" extrusionOk="0">
                  <a:moveTo>
                    <a:pt x="1162" y="0"/>
                  </a:moveTo>
                  <a:lnTo>
                    <a:pt x="1" y="529"/>
                  </a:lnTo>
                  <a:cubicBezTo>
                    <a:pt x="137" y="577"/>
                    <a:pt x="857" y="4837"/>
                    <a:pt x="1479" y="5513"/>
                  </a:cubicBezTo>
                  <a:cubicBezTo>
                    <a:pt x="1838" y="5904"/>
                    <a:pt x="2226" y="6047"/>
                    <a:pt x="2577" y="6047"/>
                  </a:cubicBezTo>
                  <a:cubicBezTo>
                    <a:pt x="3218" y="6047"/>
                    <a:pt x="3731" y="5568"/>
                    <a:pt x="3707" y="5249"/>
                  </a:cubicBezTo>
                  <a:cubicBezTo>
                    <a:pt x="3605" y="3967"/>
                    <a:pt x="1162" y="0"/>
                    <a:pt x="1162" y="0"/>
                  </a:cubicBezTo>
                  <a:close/>
                </a:path>
              </a:pathLst>
            </a:custGeom>
            <a:solidFill>
              <a:srgbClr val="ECAF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5323185" y="2528891"/>
              <a:ext cx="297903" cy="287500"/>
            </a:xfrm>
            <a:custGeom>
              <a:avLst/>
              <a:gdLst/>
              <a:ahLst/>
              <a:cxnLst/>
              <a:rect l="l" t="t" r="r" b="b"/>
              <a:pathLst>
                <a:path w="6930" h="6688" extrusionOk="0">
                  <a:moveTo>
                    <a:pt x="2127" y="0"/>
                  </a:moveTo>
                  <a:cubicBezTo>
                    <a:pt x="1732" y="0"/>
                    <a:pt x="1310" y="184"/>
                    <a:pt x="1071" y="480"/>
                  </a:cubicBezTo>
                  <a:cubicBezTo>
                    <a:pt x="100" y="1681"/>
                    <a:pt x="1" y="5547"/>
                    <a:pt x="1304" y="6523"/>
                  </a:cubicBezTo>
                  <a:cubicBezTo>
                    <a:pt x="1457" y="6638"/>
                    <a:pt x="1690" y="6687"/>
                    <a:pt x="1975" y="6687"/>
                  </a:cubicBezTo>
                  <a:cubicBezTo>
                    <a:pt x="3601" y="6687"/>
                    <a:pt x="6929" y="5096"/>
                    <a:pt x="6929" y="5096"/>
                  </a:cubicBezTo>
                  <a:lnTo>
                    <a:pt x="6517" y="3856"/>
                  </a:lnTo>
                  <a:lnTo>
                    <a:pt x="2858" y="4538"/>
                  </a:lnTo>
                  <a:cubicBezTo>
                    <a:pt x="2858" y="4538"/>
                    <a:pt x="3039" y="2385"/>
                    <a:pt x="3074" y="1051"/>
                  </a:cubicBezTo>
                  <a:cubicBezTo>
                    <a:pt x="3095" y="301"/>
                    <a:pt x="2633" y="0"/>
                    <a:pt x="2127" y="0"/>
                  </a:cubicBezTo>
                  <a:close/>
                </a:path>
              </a:pathLst>
            </a:custGeom>
            <a:solidFill>
              <a:srgbClr val="ECAF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5338231" y="2652953"/>
              <a:ext cx="112541" cy="124664"/>
            </a:xfrm>
            <a:custGeom>
              <a:avLst/>
              <a:gdLst/>
              <a:ahLst/>
              <a:cxnLst/>
              <a:rect l="l" t="t" r="r" b="b"/>
              <a:pathLst>
                <a:path w="2618" h="2900" extrusionOk="0">
                  <a:moveTo>
                    <a:pt x="2095" y="0"/>
                  </a:moveTo>
                  <a:lnTo>
                    <a:pt x="0" y="1110"/>
                  </a:lnTo>
                  <a:cubicBezTo>
                    <a:pt x="45" y="1775"/>
                    <a:pt x="176" y="2408"/>
                    <a:pt x="402" y="2899"/>
                  </a:cubicBezTo>
                  <a:cubicBezTo>
                    <a:pt x="869" y="2497"/>
                    <a:pt x="1901" y="1940"/>
                    <a:pt x="2510" y="1627"/>
                  </a:cubicBezTo>
                  <a:cubicBezTo>
                    <a:pt x="2520" y="1506"/>
                    <a:pt x="2568" y="916"/>
                    <a:pt x="2618" y="203"/>
                  </a:cubicBezTo>
                  <a:cubicBezTo>
                    <a:pt x="2346" y="96"/>
                    <a:pt x="2095" y="0"/>
                    <a:pt x="2095" y="0"/>
                  </a:cubicBezTo>
                  <a:close/>
                </a:path>
              </a:pathLst>
            </a:custGeom>
            <a:solidFill>
              <a:srgbClr val="D898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5631664" y="2652953"/>
              <a:ext cx="85889" cy="91649"/>
            </a:xfrm>
            <a:custGeom>
              <a:avLst/>
              <a:gdLst/>
              <a:ahLst/>
              <a:cxnLst/>
              <a:rect l="l" t="t" r="r" b="b"/>
              <a:pathLst>
                <a:path w="1998" h="2132" extrusionOk="0">
                  <a:moveTo>
                    <a:pt x="1748" y="596"/>
                  </a:moveTo>
                  <a:lnTo>
                    <a:pt x="1827" y="869"/>
                  </a:lnTo>
                  <a:cubicBezTo>
                    <a:pt x="1756" y="817"/>
                    <a:pt x="1597" y="692"/>
                    <a:pt x="1681" y="664"/>
                  </a:cubicBezTo>
                  <a:cubicBezTo>
                    <a:pt x="1716" y="652"/>
                    <a:pt x="1735" y="626"/>
                    <a:pt x="1748" y="596"/>
                  </a:cubicBezTo>
                  <a:close/>
                  <a:moveTo>
                    <a:pt x="1496" y="0"/>
                  </a:moveTo>
                  <a:lnTo>
                    <a:pt x="1496" y="307"/>
                  </a:lnTo>
                  <a:lnTo>
                    <a:pt x="1646" y="443"/>
                  </a:lnTo>
                  <a:lnTo>
                    <a:pt x="1021" y="368"/>
                  </a:lnTo>
                  <a:lnTo>
                    <a:pt x="0" y="1635"/>
                  </a:lnTo>
                  <a:cubicBezTo>
                    <a:pt x="53" y="1811"/>
                    <a:pt x="107" y="1978"/>
                    <a:pt x="161" y="2131"/>
                  </a:cubicBezTo>
                  <a:cubicBezTo>
                    <a:pt x="665" y="2005"/>
                    <a:pt x="910" y="1627"/>
                    <a:pt x="910" y="1627"/>
                  </a:cubicBezTo>
                  <a:cubicBezTo>
                    <a:pt x="910" y="1627"/>
                    <a:pt x="1131" y="1621"/>
                    <a:pt x="1458" y="1573"/>
                  </a:cubicBezTo>
                  <a:cubicBezTo>
                    <a:pt x="1785" y="1525"/>
                    <a:pt x="1817" y="1305"/>
                    <a:pt x="1817" y="1305"/>
                  </a:cubicBezTo>
                  <a:lnTo>
                    <a:pt x="1689" y="1129"/>
                  </a:lnTo>
                  <a:cubicBezTo>
                    <a:pt x="1803" y="1094"/>
                    <a:pt x="1844" y="1024"/>
                    <a:pt x="1855" y="970"/>
                  </a:cubicBezTo>
                  <a:lnTo>
                    <a:pt x="1860" y="986"/>
                  </a:lnTo>
                  <a:cubicBezTo>
                    <a:pt x="1998" y="764"/>
                    <a:pt x="1827" y="612"/>
                    <a:pt x="1759" y="565"/>
                  </a:cubicBezTo>
                  <a:cubicBezTo>
                    <a:pt x="1760" y="559"/>
                    <a:pt x="1761" y="554"/>
                    <a:pt x="1763" y="548"/>
                  </a:cubicBezTo>
                  <a:cubicBezTo>
                    <a:pt x="1882" y="372"/>
                    <a:pt x="1644" y="196"/>
                    <a:pt x="1644" y="196"/>
                  </a:cubicBezTo>
                  <a:cubicBezTo>
                    <a:pt x="1659" y="11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898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5598950" y="2642335"/>
              <a:ext cx="113315" cy="107254"/>
            </a:xfrm>
            <a:custGeom>
              <a:avLst/>
              <a:gdLst/>
              <a:ahLst/>
              <a:cxnLst/>
              <a:rect l="l" t="t" r="r" b="b"/>
              <a:pathLst>
                <a:path w="2636" h="2495" extrusionOk="0">
                  <a:moveTo>
                    <a:pt x="1391" y="0"/>
                  </a:moveTo>
                  <a:cubicBezTo>
                    <a:pt x="1352" y="0"/>
                    <a:pt x="1313" y="1"/>
                    <a:pt x="1275" y="2"/>
                  </a:cubicBezTo>
                  <a:cubicBezTo>
                    <a:pt x="1165" y="7"/>
                    <a:pt x="1054" y="14"/>
                    <a:pt x="956" y="61"/>
                  </a:cubicBezTo>
                  <a:cubicBezTo>
                    <a:pt x="809" y="130"/>
                    <a:pt x="713" y="223"/>
                    <a:pt x="624" y="358"/>
                  </a:cubicBezTo>
                  <a:cubicBezTo>
                    <a:pt x="417" y="678"/>
                    <a:pt x="208" y="1000"/>
                    <a:pt x="1" y="1319"/>
                  </a:cubicBezTo>
                  <a:lnTo>
                    <a:pt x="380" y="2494"/>
                  </a:lnTo>
                  <a:cubicBezTo>
                    <a:pt x="745" y="2434"/>
                    <a:pt x="1115" y="2228"/>
                    <a:pt x="1411" y="2006"/>
                  </a:cubicBezTo>
                  <a:cubicBezTo>
                    <a:pt x="1490" y="1947"/>
                    <a:pt x="1569" y="1877"/>
                    <a:pt x="1600" y="1782"/>
                  </a:cubicBezTo>
                  <a:cubicBezTo>
                    <a:pt x="1603" y="1772"/>
                    <a:pt x="1606" y="1760"/>
                    <a:pt x="1616" y="1755"/>
                  </a:cubicBezTo>
                  <a:cubicBezTo>
                    <a:pt x="1620" y="1752"/>
                    <a:pt x="1625" y="1751"/>
                    <a:pt x="1630" y="1751"/>
                  </a:cubicBezTo>
                  <a:cubicBezTo>
                    <a:pt x="1635" y="1751"/>
                    <a:pt x="1639" y="1752"/>
                    <a:pt x="1643" y="1752"/>
                  </a:cubicBezTo>
                  <a:cubicBezTo>
                    <a:pt x="1880" y="1751"/>
                    <a:pt x="2067" y="1708"/>
                    <a:pt x="2282" y="1704"/>
                  </a:cubicBezTo>
                  <a:cubicBezTo>
                    <a:pt x="2345" y="1703"/>
                    <a:pt x="2408" y="1700"/>
                    <a:pt x="2463" y="1674"/>
                  </a:cubicBezTo>
                  <a:cubicBezTo>
                    <a:pt x="2536" y="1641"/>
                    <a:pt x="2589" y="1566"/>
                    <a:pt x="2596" y="1486"/>
                  </a:cubicBezTo>
                  <a:cubicBezTo>
                    <a:pt x="2605" y="1406"/>
                    <a:pt x="2543" y="1328"/>
                    <a:pt x="2478" y="1281"/>
                  </a:cubicBezTo>
                  <a:cubicBezTo>
                    <a:pt x="2562" y="1237"/>
                    <a:pt x="2635" y="1158"/>
                    <a:pt x="2633" y="1063"/>
                  </a:cubicBezTo>
                  <a:cubicBezTo>
                    <a:pt x="2632" y="968"/>
                    <a:pt x="2558" y="862"/>
                    <a:pt x="2472" y="821"/>
                  </a:cubicBezTo>
                  <a:cubicBezTo>
                    <a:pt x="2601" y="706"/>
                    <a:pt x="2493" y="520"/>
                    <a:pt x="2330" y="445"/>
                  </a:cubicBezTo>
                  <a:cubicBezTo>
                    <a:pt x="2358" y="384"/>
                    <a:pt x="2346" y="361"/>
                    <a:pt x="2310" y="303"/>
                  </a:cubicBezTo>
                  <a:cubicBezTo>
                    <a:pt x="2274" y="246"/>
                    <a:pt x="2219" y="205"/>
                    <a:pt x="2161" y="171"/>
                  </a:cubicBezTo>
                  <a:cubicBezTo>
                    <a:pt x="1931" y="37"/>
                    <a:pt x="1659" y="0"/>
                    <a:pt x="1391" y="0"/>
                  </a:cubicBezTo>
                  <a:close/>
                </a:path>
              </a:pathLst>
            </a:custGeom>
            <a:solidFill>
              <a:srgbClr val="ECAF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5611674" y="2642292"/>
              <a:ext cx="88554" cy="37141"/>
            </a:xfrm>
            <a:custGeom>
              <a:avLst/>
              <a:gdLst/>
              <a:ahLst/>
              <a:cxnLst/>
              <a:rect l="l" t="t" r="r" b="b"/>
              <a:pathLst>
                <a:path w="2060" h="864" extrusionOk="0">
                  <a:moveTo>
                    <a:pt x="1091" y="1"/>
                  </a:moveTo>
                  <a:cubicBezTo>
                    <a:pt x="1054" y="1"/>
                    <a:pt x="1016" y="1"/>
                    <a:pt x="979" y="2"/>
                  </a:cubicBezTo>
                  <a:cubicBezTo>
                    <a:pt x="871" y="6"/>
                    <a:pt x="758" y="14"/>
                    <a:pt x="660" y="60"/>
                  </a:cubicBezTo>
                  <a:cubicBezTo>
                    <a:pt x="513" y="130"/>
                    <a:pt x="417" y="222"/>
                    <a:pt x="328" y="358"/>
                  </a:cubicBezTo>
                  <a:cubicBezTo>
                    <a:pt x="218" y="526"/>
                    <a:pt x="110" y="695"/>
                    <a:pt x="0" y="863"/>
                  </a:cubicBezTo>
                  <a:cubicBezTo>
                    <a:pt x="261" y="601"/>
                    <a:pt x="581" y="396"/>
                    <a:pt x="929" y="272"/>
                  </a:cubicBezTo>
                  <a:cubicBezTo>
                    <a:pt x="1018" y="238"/>
                    <a:pt x="1111" y="212"/>
                    <a:pt x="1206" y="206"/>
                  </a:cubicBezTo>
                  <a:cubicBezTo>
                    <a:pt x="1214" y="206"/>
                    <a:pt x="1223" y="206"/>
                    <a:pt x="1231" y="206"/>
                  </a:cubicBezTo>
                  <a:cubicBezTo>
                    <a:pt x="1310" y="206"/>
                    <a:pt x="1387" y="219"/>
                    <a:pt x="1465" y="237"/>
                  </a:cubicBezTo>
                  <a:cubicBezTo>
                    <a:pt x="1661" y="280"/>
                    <a:pt x="1854" y="347"/>
                    <a:pt x="2036" y="432"/>
                  </a:cubicBezTo>
                  <a:cubicBezTo>
                    <a:pt x="2059" y="381"/>
                    <a:pt x="2047" y="356"/>
                    <a:pt x="2014" y="303"/>
                  </a:cubicBezTo>
                  <a:cubicBezTo>
                    <a:pt x="1978" y="246"/>
                    <a:pt x="1923" y="205"/>
                    <a:pt x="1865" y="171"/>
                  </a:cubicBezTo>
                  <a:cubicBezTo>
                    <a:pt x="1634" y="35"/>
                    <a:pt x="1361" y="1"/>
                    <a:pt x="1091" y="1"/>
                  </a:cubicBezTo>
                  <a:close/>
                </a:path>
              </a:pathLst>
            </a:custGeom>
            <a:solidFill>
              <a:srgbClr val="ECAF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5651352" y="2650589"/>
              <a:ext cx="46298" cy="9930"/>
            </a:xfrm>
            <a:custGeom>
              <a:avLst/>
              <a:gdLst/>
              <a:ahLst/>
              <a:cxnLst/>
              <a:rect l="l" t="t" r="r" b="b"/>
              <a:pathLst>
                <a:path w="1077" h="231" extrusionOk="0">
                  <a:moveTo>
                    <a:pt x="203" y="0"/>
                  </a:moveTo>
                  <a:cubicBezTo>
                    <a:pt x="146" y="0"/>
                    <a:pt x="88" y="4"/>
                    <a:pt x="30" y="13"/>
                  </a:cubicBezTo>
                  <a:cubicBezTo>
                    <a:pt x="0" y="18"/>
                    <a:pt x="11" y="63"/>
                    <a:pt x="39" y="63"/>
                  </a:cubicBezTo>
                  <a:cubicBezTo>
                    <a:pt x="41" y="63"/>
                    <a:pt x="42" y="63"/>
                    <a:pt x="44" y="63"/>
                  </a:cubicBezTo>
                  <a:cubicBezTo>
                    <a:pt x="96" y="55"/>
                    <a:pt x="147" y="51"/>
                    <a:pt x="197" y="51"/>
                  </a:cubicBezTo>
                  <a:cubicBezTo>
                    <a:pt x="490" y="51"/>
                    <a:pt x="757" y="175"/>
                    <a:pt x="1048" y="230"/>
                  </a:cubicBezTo>
                  <a:cubicBezTo>
                    <a:pt x="1049" y="230"/>
                    <a:pt x="1050" y="230"/>
                    <a:pt x="1051" y="230"/>
                  </a:cubicBezTo>
                  <a:cubicBezTo>
                    <a:pt x="1070" y="230"/>
                    <a:pt x="1077" y="203"/>
                    <a:pt x="1057" y="197"/>
                  </a:cubicBezTo>
                  <a:cubicBezTo>
                    <a:pt x="781" y="103"/>
                    <a:pt x="495" y="0"/>
                    <a:pt x="203" y="0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5662056" y="2671180"/>
              <a:ext cx="40451" cy="5846"/>
            </a:xfrm>
            <a:custGeom>
              <a:avLst/>
              <a:gdLst/>
              <a:ahLst/>
              <a:cxnLst/>
              <a:rect l="l" t="t" r="r" b="b"/>
              <a:pathLst>
                <a:path w="941" h="136" extrusionOk="0">
                  <a:moveTo>
                    <a:pt x="341" y="0"/>
                  </a:moveTo>
                  <a:cubicBezTo>
                    <a:pt x="237" y="0"/>
                    <a:pt x="133" y="11"/>
                    <a:pt x="32" y="31"/>
                  </a:cubicBezTo>
                  <a:cubicBezTo>
                    <a:pt x="1" y="38"/>
                    <a:pt x="12" y="81"/>
                    <a:pt x="41" y="81"/>
                  </a:cubicBezTo>
                  <a:cubicBezTo>
                    <a:pt x="42" y="81"/>
                    <a:pt x="43" y="80"/>
                    <a:pt x="44" y="80"/>
                  </a:cubicBezTo>
                  <a:cubicBezTo>
                    <a:pt x="137" y="66"/>
                    <a:pt x="228" y="60"/>
                    <a:pt x="319" y="60"/>
                  </a:cubicBezTo>
                  <a:cubicBezTo>
                    <a:pt x="522" y="60"/>
                    <a:pt x="721" y="91"/>
                    <a:pt x="925" y="135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37" y="135"/>
                    <a:pt x="941" y="120"/>
                    <a:pt x="931" y="115"/>
                  </a:cubicBezTo>
                  <a:cubicBezTo>
                    <a:pt x="745" y="39"/>
                    <a:pt x="543" y="0"/>
                    <a:pt x="341" y="0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5664678" y="2691599"/>
              <a:ext cx="38560" cy="4944"/>
            </a:xfrm>
            <a:custGeom>
              <a:avLst/>
              <a:gdLst/>
              <a:ahLst/>
              <a:cxnLst/>
              <a:rect l="l" t="t" r="r" b="b"/>
              <a:pathLst>
                <a:path w="897" h="115" extrusionOk="0">
                  <a:moveTo>
                    <a:pt x="285" y="1"/>
                  </a:moveTo>
                  <a:cubicBezTo>
                    <a:pt x="199" y="1"/>
                    <a:pt x="112" y="13"/>
                    <a:pt x="27" y="45"/>
                  </a:cubicBezTo>
                  <a:cubicBezTo>
                    <a:pt x="1" y="54"/>
                    <a:pt x="8" y="94"/>
                    <a:pt x="32" y="94"/>
                  </a:cubicBezTo>
                  <a:cubicBezTo>
                    <a:pt x="34" y="94"/>
                    <a:pt x="37" y="93"/>
                    <a:pt x="40" y="92"/>
                  </a:cubicBezTo>
                  <a:cubicBezTo>
                    <a:pt x="121" y="63"/>
                    <a:pt x="202" y="53"/>
                    <a:pt x="282" y="53"/>
                  </a:cubicBezTo>
                  <a:cubicBezTo>
                    <a:pt x="478" y="53"/>
                    <a:pt x="675" y="115"/>
                    <a:pt x="875" y="115"/>
                  </a:cubicBezTo>
                  <a:cubicBezTo>
                    <a:pt x="877" y="115"/>
                    <a:pt x="878" y="115"/>
                    <a:pt x="879" y="115"/>
                  </a:cubicBezTo>
                  <a:cubicBezTo>
                    <a:pt x="897" y="115"/>
                    <a:pt x="897" y="89"/>
                    <a:pt x="879" y="87"/>
                  </a:cubicBezTo>
                  <a:cubicBezTo>
                    <a:pt x="681" y="63"/>
                    <a:pt x="482" y="1"/>
                    <a:pt x="285" y="1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5319477" y="2524842"/>
              <a:ext cx="139272" cy="210295"/>
            </a:xfrm>
            <a:custGeom>
              <a:avLst/>
              <a:gdLst/>
              <a:ahLst/>
              <a:cxnLst/>
              <a:rect l="l" t="t" r="r" b="b"/>
              <a:pathLst>
                <a:path w="3081" h="4892" extrusionOk="0">
                  <a:moveTo>
                    <a:pt x="2091" y="0"/>
                  </a:moveTo>
                  <a:cubicBezTo>
                    <a:pt x="1696" y="0"/>
                    <a:pt x="1274" y="184"/>
                    <a:pt x="1035" y="480"/>
                  </a:cubicBezTo>
                  <a:cubicBezTo>
                    <a:pt x="373" y="1299"/>
                    <a:pt x="0" y="3343"/>
                    <a:pt x="201" y="4891"/>
                  </a:cubicBezTo>
                  <a:lnTo>
                    <a:pt x="3028" y="4158"/>
                  </a:lnTo>
                  <a:cubicBezTo>
                    <a:pt x="3081" y="3497"/>
                    <a:pt x="3012" y="2056"/>
                    <a:pt x="3038" y="1051"/>
                  </a:cubicBezTo>
                  <a:cubicBezTo>
                    <a:pt x="3059" y="301"/>
                    <a:pt x="2597" y="0"/>
                    <a:pt x="2091" y="0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5327871" y="2701873"/>
              <a:ext cx="131929" cy="67791"/>
            </a:xfrm>
            <a:custGeom>
              <a:avLst/>
              <a:gdLst/>
              <a:ahLst/>
              <a:cxnLst/>
              <a:rect l="l" t="t" r="r" b="b"/>
              <a:pathLst>
                <a:path w="3069" h="1577" extrusionOk="0">
                  <a:moveTo>
                    <a:pt x="2770" y="1"/>
                  </a:moveTo>
                  <a:cubicBezTo>
                    <a:pt x="2766" y="1"/>
                    <a:pt x="2761" y="1"/>
                    <a:pt x="2756" y="1"/>
                  </a:cubicBezTo>
                  <a:cubicBezTo>
                    <a:pt x="1993" y="50"/>
                    <a:pt x="536" y="523"/>
                    <a:pt x="138" y="746"/>
                  </a:cubicBezTo>
                  <a:cubicBezTo>
                    <a:pt x="63" y="787"/>
                    <a:pt x="0" y="847"/>
                    <a:pt x="8" y="933"/>
                  </a:cubicBezTo>
                  <a:lnTo>
                    <a:pt x="64" y="1512"/>
                  </a:lnTo>
                  <a:cubicBezTo>
                    <a:pt x="66" y="1550"/>
                    <a:pt x="98" y="1577"/>
                    <a:pt x="133" y="1577"/>
                  </a:cubicBezTo>
                  <a:cubicBezTo>
                    <a:pt x="142" y="1577"/>
                    <a:pt x="152" y="1575"/>
                    <a:pt x="161" y="1571"/>
                  </a:cubicBezTo>
                  <a:cubicBezTo>
                    <a:pt x="1120" y="1142"/>
                    <a:pt x="2050" y="789"/>
                    <a:pt x="2975" y="472"/>
                  </a:cubicBezTo>
                  <a:cubicBezTo>
                    <a:pt x="2998" y="463"/>
                    <a:pt x="3034" y="394"/>
                    <a:pt x="3038" y="371"/>
                  </a:cubicBezTo>
                  <a:cubicBezTo>
                    <a:pt x="3068" y="201"/>
                    <a:pt x="2939" y="1"/>
                    <a:pt x="2770" y="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05" name="Google Shape;505;p38"/>
          <p:cNvSpPr/>
          <p:nvPr/>
        </p:nvSpPr>
        <p:spPr>
          <a:xfrm rot="1059961">
            <a:off x="-110918" y="1608332"/>
            <a:ext cx="950460" cy="290653"/>
          </a:xfrm>
          <a:custGeom>
            <a:avLst/>
            <a:gdLst/>
            <a:ahLst/>
            <a:cxnLst/>
            <a:rect l="l" t="t" r="r" b="b"/>
            <a:pathLst>
              <a:path w="3705" h="1133" extrusionOk="0">
                <a:moveTo>
                  <a:pt x="2700" y="1"/>
                </a:moveTo>
                <a:cubicBezTo>
                  <a:pt x="2664" y="1"/>
                  <a:pt x="2627" y="19"/>
                  <a:pt x="2603" y="53"/>
                </a:cubicBezTo>
                <a:cubicBezTo>
                  <a:pt x="2518" y="168"/>
                  <a:pt x="2487" y="383"/>
                  <a:pt x="2363" y="448"/>
                </a:cubicBezTo>
                <a:cubicBezTo>
                  <a:pt x="2329" y="466"/>
                  <a:pt x="2291" y="474"/>
                  <a:pt x="2252" y="474"/>
                </a:cubicBezTo>
                <a:cubicBezTo>
                  <a:pt x="2136" y="474"/>
                  <a:pt x="2006" y="409"/>
                  <a:pt x="1903" y="369"/>
                </a:cubicBezTo>
                <a:cubicBezTo>
                  <a:pt x="1693" y="290"/>
                  <a:pt x="1426" y="130"/>
                  <a:pt x="1186" y="130"/>
                </a:cubicBezTo>
                <a:cubicBezTo>
                  <a:pt x="1165" y="130"/>
                  <a:pt x="1143" y="131"/>
                  <a:pt x="1122" y="134"/>
                </a:cubicBezTo>
                <a:cubicBezTo>
                  <a:pt x="936" y="157"/>
                  <a:pt x="894" y="256"/>
                  <a:pt x="824" y="412"/>
                </a:cubicBezTo>
                <a:cubicBezTo>
                  <a:pt x="746" y="588"/>
                  <a:pt x="730" y="675"/>
                  <a:pt x="522" y="723"/>
                </a:cubicBezTo>
                <a:cubicBezTo>
                  <a:pt x="361" y="760"/>
                  <a:pt x="250" y="736"/>
                  <a:pt x="111" y="824"/>
                </a:cubicBezTo>
                <a:cubicBezTo>
                  <a:pt x="0" y="894"/>
                  <a:pt x="29" y="1049"/>
                  <a:pt x="145" y="1091"/>
                </a:cubicBezTo>
                <a:cubicBezTo>
                  <a:pt x="220" y="1118"/>
                  <a:pt x="326" y="1133"/>
                  <a:pt x="439" y="1133"/>
                </a:cubicBezTo>
                <a:cubicBezTo>
                  <a:pt x="625" y="1133"/>
                  <a:pt x="829" y="1093"/>
                  <a:pt x="941" y="1007"/>
                </a:cubicBezTo>
                <a:cubicBezTo>
                  <a:pt x="1035" y="937"/>
                  <a:pt x="1094" y="813"/>
                  <a:pt x="1132" y="705"/>
                </a:cubicBezTo>
                <a:cubicBezTo>
                  <a:pt x="1146" y="669"/>
                  <a:pt x="1151" y="533"/>
                  <a:pt x="1180" y="512"/>
                </a:cubicBezTo>
                <a:cubicBezTo>
                  <a:pt x="1203" y="494"/>
                  <a:pt x="1230" y="488"/>
                  <a:pt x="1258" y="488"/>
                </a:cubicBezTo>
                <a:cubicBezTo>
                  <a:pt x="1332" y="488"/>
                  <a:pt x="1417" y="533"/>
                  <a:pt x="1474" y="551"/>
                </a:cubicBezTo>
                <a:cubicBezTo>
                  <a:pt x="1736" y="633"/>
                  <a:pt x="2003" y="822"/>
                  <a:pt x="2288" y="822"/>
                </a:cubicBezTo>
                <a:cubicBezTo>
                  <a:pt x="2319" y="822"/>
                  <a:pt x="2350" y="820"/>
                  <a:pt x="2381" y="815"/>
                </a:cubicBezTo>
                <a:cubicBezTo>
                  <a:pt x="2703" y="766"/>
                  <a:pt x="2678" y="505"/>
                  <a:pt x="2751" y="261"/>
                </a:cubicBezTo>
                <a:cubicBezTo>
                  <a:pt x="3076" y="454"/>
                  <a:pt x="3306" y="827"/>
                  <a:pt x="3643" y="1021"/>
                </a:cubicBezTo>
                <a:cubicBezTo>
                  <a:pt x="3649" y="1024"/>
                  <a:pt x="3654" y="1025"/>
                  <a:pt x="3659" y="1025"/>
                </a:cubicBezTo>
                <a:cubicBezTo>
                  <a:pt x="3688" y="1025"/>
                  <a:pt x="3704" y="983"/>
                  <a:pt x="3677" y="963"/>
                </a:cubicBezTo>
                <a:cubicBezTo>
                  <a:pt x="3377" y="736"/>
                  <a:pt x="2986" y="378"/>
                  <a:pt x="2789" y="53"/>
                </a:cubicBezTo>
                <a:cubicBezTo>
                  <a:pt x="2767" y="17"/>
                  <a:pt x="2734" y="1"/>
                  <a:pt x="2700" y="1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6" name="Google Shape;506;p38"/>
          <p:cNvSpPr/>
          <p:nvPr/>
        </p:nvSpPr>
        <p:spPr>
          <a:xfrm rot="1059961">
            <a:off x="441788" y="921087"/>
            <a:ext cx="869139" cy="568480"/>
          </a:xfrm>
          <a:custGeom>
            <a:avLst/>
            <a:gdLst/>
            <a:ahLst/>
            <a:cxnLst/>
            <a:rect l="l" t="t" r="r" b="b"/>
            <a:pathLst>
              <a:path w="3388" h="2216" extrusionOk="0">
                <a:moveTo>
                  <a:pt x="275" y="0"/>
                </a:moveTo>
                <a:cubicBezTo>
                  <a:pt x="128" y="0"/>
                  <a:pt x="1" y="178"/>
                  <a:pt x="142" y="289"/>
                </a:cubicBezTo>
                <a:cubicBezTo>
                  <a:pt x="318" y="429"/>
                  <a:pt x="358" y="686"/>
                  <a:pt x="508" y="857"/>
                </a:cubicBezTo>
                <a:cubicBezTo>
                  <a:pt x="540" y="892"/>
                  <a:pt x="583" y="907"/>
                  <a:pt x="627" y="907"/>
                </a:cubicBezTo>
                <a:cubicBezTo>
                  <a:pt x="659" y="907"/>
                  <a:pt x="692" y="899"/>
                  <a:pt x="720" y="885"/>
                </a:cubicBezTo>
                <a:cubicBezTo>
                  <a:pt x="862" y="819"/>
                  <a:pt x="1144" y="632"/>
                  <a:pt x="1329" y="632"/>
                </a:cubicBezTo>
                <a:cubicBezTo>
                  <a:pt x="1355" y="632"/>
                  <a:pt x="1380" y="636"/>
                  <a:pt x="1402" y="644"/>
                </a:cubicBezTo>
                <a:cubicBezTo>
                  <a:pt x="1494" y="680"/>
                  <a:pt x="1507" y="787"/>
                  <a:pt x="1543" y="867"/>
                </a:cubicBezTo>
                <a:cubicBezTo>
                  <a:pt x="1620" y="1045"/>
                  <a:pt x="1692" y="1234"/>
                  <a:pt x="1882" y="1314"/>
                </a:cubicBezTo>
                <a:cubicBezTo>
                  <a:pt x="1930" y="1334"/>
                  <a:pt x="1976" y="1342"/>
                  <a:pt x="2020" y="1342"/>
                </a:cubicBezTo>
                <a:cubicBezTo>
                  <a:pt x="2171" y="1342"/>
                  <a:pt x="2306" y="1250"/>
                  <a:pt x="2455" y="1250"/>
                </a:cubicBezTo>
                <a:cubicBezTo>
                  <a:pt x="2466" y="1250"/>
                  <a:pt x="2478" y="1250"/>
                  <a:pt x="2490" y="1252"/>
                </a:cubicBezTo>
                <a:cubicBezTo>
                  <a:pt x="2830" y="1286"/>
                  <a:pt x="3068" y="1945"/>
                  <a:pt x="3250" y="2188"/>
                </a:cubicBezTo>
                <a:cubicBezTo>
                  <a:pt x="3265" y="2207"/>
                  <a:pt x="3285" y="2215"/>
                  <a:pt x="3305" y="2215"/>
                </a:cubicBezTo>
                <a:cubicBezTo>
                  <a:pt x="3348" y="2215"/>
                  <a:pt x="3388" y="2174"/>
                  <a:pt x="3359" y="2124"/>
                </a:cubicBezTo>
                <a:cubicBezTo>
                  <a:pt x="3168" y="1781"/>
                  <a:pt x="2991" y="1397"/>
                  <a:pt x="2880" y="1018"/>
                </a:cubicBezTo>
                <a:cubicBezTo>
                  <a:pt x="2858" y="945"/>
                  <a:pt x="2796" y="906"/>
                  <a:pt x="2724" y="899"/>
                </a:cubicBezTo>
                <a:cubicBezTo>
                  <a:pt x="2709" y="898"/>
                  <a:pt x="2694" y="897"/>
                  <a:pt x="2678" y="897"/>
                </a:cubicBezTo>
                <a:cubicBezTo>
                  <a:pt x="2525" y="897"/>
                  <a:pt x="2351" y="948"/>
                  <a:pt x="2198" y="948"/>
                </a:cubicBezTo>
                <a:cubicBezTo>
                  <a:pt x="2077" y="948"/>
                  <a:pt x="1970" y="916"/>
                  <a:pt x="1897" y="802"/>
                </a:cubicBezTo>
                <a:cubicBezTo>
                  <a:pt x="1805" y="656"/>
                  <a:pt x="1800" y="465"/>
                  <a:pt x="1649" y="358"/>
                </a:cubicBezTo>
                <a:cubicBezTo>
                  <a:pt x="1572" y="303"/>
                  <a:pt x="1482" y="281"/>
                  <a:pt x="1387" y="281"/>
                </a:cubicBezTo>
                <a:cubicBezTo>
                  <a:pt x="1156" y="281"/>
                  <a:pt x="891" y="410"/>
                  <a:pt x="687" y="511"/>
                </a:cubicBezTo>
                <a:cubicBezTo>
                  <a:pt x="588" y="350"/>
                  <a:pt x="554" y="169"/>
                  <a:pt x="390" y="41"/>
                </a:cubicBezTo>
                <a:cubicBezTo>
                  <a:pt x="353" y="12"/>
                  <a:pt x="314" y="0"/>
                  <a:pt x="275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7" name="Google Shape;507;p38"/>
          <p:cNvSpPr/>
          <p:nvPr/>
        </p:nvSpPr>
        <p:spPr>
          <a:xfrm rot="1059961">
            <a:off x="1526042" y="756205"/>
            <a:ext cx="306045" cy="588489"/>
          </a:xfrm>
          <a:custGeom>
            <a:avLst/>
            <a:gdLst/>
            <a:ahLst/>
            <a:cxnLst/>
            <a:rect l="l" t="t" r="r" b="b"/>
            <a:pathLst>
              <a:path w="1193" h="2294" extrusionOk="0">
                <a:moveTo>
                  <a:pt x="271" y="1"/>
                </a:moveTo>
                <a:cubicBezTo>
                  <a:pt x="179" y="1"/>
                  <a:pt x="82" y="62"/>
                  <a:pt x="92" y="170"/>
                </a:cubicBezTo>
                <a:cubicBezTo>
                  <a:pt x="119" y="492"/>
                  <a:pt x="0" y="931"/>
                  <a:pt x="228" y="1204"/>
                </a:cubicBezTo>
                <a:cubicBezTo>
                  <a:pt x="369" y="1373"/>
                  <a:pt x="663" y="1473"/>
                  <a:pt x="907" y="1473"/>
                </a:cubicBezTo>
                <a:cubicBezTo>
                  <a:pt x="892" y="1733"/>
                  <a:pt x="877" y="2018"/>
                  <a:pt x="970" y="2254"/>
                </a:cubicBezTo>
                <a:cubicBezTo>
                  <a:pt x="980" y="2280"/>
                  <a:pt x="1002" y="2293"/>
                  <a:pt x="1024" y="2293"/>
                </a:cubicBezTo>
                <a:cubicBezTo>
                  <a:pt x="1045" y="2293"/>
                  <a:pt x="1067" y="2280"/>
                  <a:pt x="1077" y="2254"/>
                </a:cubicBezTo>
                <a:cubicBezTo>
                  <a:pt x="1177" y="1973"/>
                  <a:pt x="1086" y="1653"/>
                  <a:pt x="1173" y="1361"/>
                </a:cubicBezTo>
                <a:cubicBezTo>
                  <a:pt x="1192" y="1305"/>
                  <a:pt x="1165" y="1240"/>
                  <a:pt x="1114" y="1212"/>
                </a:cubicBezTo>
                <a:cubicBezTo>
                  <a:pt x="929" y="1106"/>
                  <a:pt x="559" y="1133"/>
                  <a:pt x="463" y="911"/>
                </a:cubicBezTo>
                <a:cubicBezTo>
                  <a:pt x="369" y="691"/>
                  <a:pt x="469" y="360"/>
                  <a:pt x="430" y="123"/>
                </a:cubicBezTo>
                <a:cubicBezTo>
                  <a:pt x="416" y="39"/>
                  <a:pt x="345" y="1"/>
                  <a:pt x="271" y="1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8" name="Google Shape;508;p38"/>
          <p:cNvSpPr/>
          <p:nvPr/>
        </p:nvSpPr>
        <p:spPr>
          <a:xfrm rot="-1171856">
            <a:off x="3358834" y="1079623"/>
            <a:ext cx="880425" cy="251403"/>
          </a:xfrm>
          <a:custGeom>
            <a:avLst/>
            <a:gdLst/>
            <a:ahLst/>
            <a:cxnLst/>
            <a:rect l="l" t="t" r="r" b="b"/>
            <a:pathLst>
              <a:path w="3432" h="980" extrusionOk="0">
                <a:moveTo>
                  <a:pt x="3184" y="1"/>
                </a:moveTo>
                <a:cubicBezTo>
                  <a:pt x="3164" y="1"/>
                  <a:pt x="3144" y="4"/>
                  <a:pt x="3122" y="12"/>
                </a:cubicBezTo>
                <a:cubicBezTo>
                  <a:pt x="2718" y="146"/>
                  <a:pt x="2315" y="290"/>
                  <a:pt x="1919" y="445"/>
                </a:cubicBezTo>
                <a:cubicBezTo>
                  <a:pt x="1793" y="494"/>
                  <a:pt x="1708" y="544"/>
                  <a:pt x="1613" y="544"/>
                </a:cubicBezTo>
                <a:cubicBezTo>
                  <a:pt x="1533" y="544"/>
                  <a:pt x="1446" y="509"/>
                  <a:pt x="1323" y="408"/>
                </a:cubicBezTo>
                <a:cubicBezTo>
                  <a:pt x="1228" y="330"/>
                  <a:pt x="1166" y="190"/>
                  <a:pt x="1067" y="106"/>
                </a:cubicBezTo>
                <a:cubicBezTo>
                  <a:pt x="1032" y="76"/>
                  <a:pt x="987" y="58"/>
                  <a:pt x="944" y="58"/>
                </a:cubicBezTo>
                <a:cubicBezTo>
                  <a:pt x="904" y="58"/>
                  <a:pt x="865" y="73"/>
                  <a:pt x="834" y="106"/>
                </a:cubicBezTo>
                <a:cubicBezTo>
                  <a:pt x="596" y="351"/>
                  <a:pt x="300" y="560"/>
                  <a:pt x="41" y="782"/>
                </a:cubicBezTo>
                <a:cubicBezTo>
                  <a:pt x="0" y="817"/>
                  <a:pt x="37" y="878"/>
                  <a:pt x="82" y="878"/>
                </a:cubicBezTo>
                <a:cubicBezTo>
                  <a:pt x="91" y="878"/>
                  <a:pt x="101" y="875"/>
                  <a:pt x="110" y="869"/>
                </a:cubicBezTo>
                <a:cubicBezTo>
                  <a:pt x="278" y="767"/>
                  <a:pt x="451" y="644"/>
                  <a:pt x="633" y="565"/>
                </a:cubicBezTo>
                <a:cubicBezTo>
                  <a:pt x="738" y="520"/>
                  <a:pt x="796" y="490"/>
                  <a:pt x="847" y="490"/>
                </a:cubicBezTo>
                <a:cubicBezTo>
                  <a:pt x="897" y="490"/>
                  <a:pt x="941" y="518"/>
                  <a:pt x="1015" y="587"/>
                </a:cubicBezTo>
                <a:cubicBezTo>
                  <a:pt x="1164" y="724"/>
                  <a:pt x="1219" y="927"/>
                  <a:pt x="1446" y="973"/>
                </a:cubicBezTo>
                <a:cubicBezTo>
                  <a:pt x="1470" y="978"/>
                  <a:pt x="1495" y="980"/>
                  <a:pt x="1519" y="980"/>
                </a:cubicBezTo>
                <a:cubicBezTo>
                  <a:pt x="1717" y="980"/>
                  <a:pt x="1932" y="839"/>
                  <a:pt x="2098" y="773"/>
                </a:cubicBezTo>
                <a:cubicBezTo>
                  <a:pt x="2468" y="630"/>
                  <a:pt x="2846" y="499"/>
                  <a:pt x="3223" y="373"/>
                </a:cubicBezTo>
                <a:cubicBezTo>
                  <a:pt x="3432" y="308"/>
                  <a:pt x="3370" y="1"/>
                  <a:pt x="3184" y="1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9" name="Google Shape;509;p38"/>
          <p:cNvSpPr/>
          <p:nvPr/>
        </p:nvSpPr>
        <p:spPr>
          <a:xfrm rot="-1171856">
            <a:off x="3639747" y="1764670"/>
            <a:ext cx="791151" cy="399167"/>
          </a:xfrm>
          <a:custGeom>
            <a:avLst/>
            <a:gdLst/>
            <a:ahLst/>
            <a:cxnLst/>
            <a:rect l="l" t="t" r="r" b="b"/>
            <a:pathLst>
              <a:path w="3084" h="1556" extrusionOk="0">
                <a:moveTo>
                  <a:pt x="778" y="0"/>
                </a:moveTo>
                <a:cubicBezTo>
                  <a:pt x="540" y="0"/>
                  <a:pt x="284" y="62"/>
                  <a:pt x="106" y="114"/>
                </a:cubicBezTo>
                <a:cubicBezTo>
                  <a:pt x="10" y="141"/>
                  <a:pt x="0" y="294"/>
                  <a:pt x="106" y="317"/>
                </a:cubicBezTo>
                <a:cubicBezTo>
                  <a:pt x="196" y="336"/>
                  <a:pt x="287" y="341"/>
                  <a:pt x="378" y="341"/>
                </a:cubicBezTo>
                <a:cubicBezTo>
                  <a:pt x="450" y="341"/>
                  <a:pt x="521" y="338"/>
                  <a:pt x="593" y="338"/>
                </a:cubicBezTo>
                <a:cubicBezTo>
                  <a:pt x="636" y="338"/>
                  <a:pt x="679" y="339"/>
                  <a:pt x="723" y="342"/>
                </a:cubicBezTo>
                <a:cubicBezTo>
                  <a:pt x="1114" y="369"/>
                  <a:pt x="1108" y="696"/>
                  <a:pt x="980" y="1004"/>
                </a:cubicBezTo>
                <a:cubicBezTo>
                  <a:pt x="951" y="1073"/>
                  <a:pt x="997" y="1189"/>
                  <a:pt x="1067" y="1220"/>
                </a:cubicBezTo>
                <a:cubicBezTo>
                  <a:pt x="1620" y="1460"/>
                  <a:pt x="2238" y="1495"/>
                  <a:pt x="2831" y="1555"/>
                </a:cubicBezTo>
                <a:cubicBezTo>
                  <a:pt x="2837" y="1555"/>
                  <a:pt x="2843" y="1556"/>
                  <a:pt x="2848" y="1556"/>
                </a:cubicBezTo>
                <a:cubicBezTo>
                  <a:pt x="3041" y="1556"/>
                  <a:pt x="3084" y="1218"/>
                  <a:pt x="2882" y="1187"/>
                </a:cubicBezTo>
                <a:cubicBezTo>
                  <a:pt x="2391" y="1113"/>
                  <a:pt x="1873" y="1112"/>
                  <a:pt x="1401" y="945"/>
                </a:cubicBezTo>
                <a:cubicBezTo>
                  <a:pt x="1474" y="662"/>
                  <a:pt x="1462" y="301"/>
                  <a:pt x="1224" y="120"/>
                </a:cubicBezTo>
                <a:cubicBezTo>
                  <a:pt x="1108" y="31"/>
                  <a:pt x="948" y="0"/>
                  <a:pt x="778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510;p38"/>
          <p:cNvSpPr/>
          <p:nvPr/>
        </p:nvSpPr>
        <p:spPr>
          <a:xfrm rot="10771104" flipH="1">
            <a:off x="5997408" y="5684425"/>
            <a:ext cx="914633" cy="860185"/>
          </a:xfrm>
          <a:custGeom>
            <a:avLst/>
            <a:gdLst/>
            <a:ahLst/>
            <a:cxnLst/>
            <a:rect l="l" t="t" r="r" b="b"/>
            <a:pathLst>
              <a:path w="4011" h="3772" extrusionOk="0">
                <a:moveTo>
                  <a:pt x="3466" y="901"/>
                </a:moveTo>
                <a:cubicBezTo>
                  <a:pt x="3513" y="901"/>
                  <a:pt x="3559" y="905"/>
                  <a:pt x="3604" y="913"/>
                </a:cubicBezTo>
                <a:cubicBezTo>
                  <a:pt x="3416" y="1299"/>
                  <a:pt x="2911" y="1592"/>
                  <a:pt x="2577" y="1798"/>
                </a:cubicBezTo>
                <a:cubicBezTo>
                  <a:pt x="2135" y="2072"/>
                  <a:pt x="1633" y="2338"/>
                  <a:pt x="1117" y="2438"/>
                </a:cubicBezTo>
                <a:cubicBezTo>
                  <a:pt x="1358" y="2084"/>
                  <a:pt x="1777" y="1711"/>
                  <a:pt x="1932" y="1608"/>
                </a:cubicBezTo>
                <a:cubicBezTo>
                  <a:pt x="2319" y="1352"/>
                  <a:pt x="2947" y="901"/>
                  <a:pt x="3466" y="901"/>
                </a:cubicBezTo>
                <a:close/>
                <a:moveTo>
                  <a:pt x="3489" y="2093"/>
                </a:moveTo>
                <a:cubicBezTo>
                  <a:pt x="3502" y="2093"/>
                  <a:pt x="3515" y="2093"/>
                  <a:pt x="3527" y="2094"/>
                </a:cubicBezTo>
                <a:cubicBezTo>
                  <a:pt x="3329" y="2422"/>
                  <a:pt x="2861" y="2645"/>
                  <a:pt x="2544" y="2802"/>
                </a:cubicBezTo>
                <a:cubicBezTo>
                  <a:pt x="2475" y="2836"/>
                  <a:pt x="2397" y="2873"/>
                  <a:pt x="2316" y="2912"/>
                </a:cubicBezTo>
                <a:cubicBezTo>
                  <a:pt x="2364" y="2830"/>
                  <a:pt x="2427" y="2754"/>
                  <a:pt x="2479" y="2698"/>
                </a:cubicBezTo>
                <a:cubicBezTo>
                  <a:pt x="2701" y="2466"/>
                  <a:pt x="3120" y="2093"/>
                  <a:pt x="3489" y="2093"/>
                </a:cubicBezTo>
                <a:close/>
                <a:moveTo>
                  <a:pt x="3551" y="2816"/>
                </a:moveTo>
                <a:cubicBezTo>
                  <a:pt x="3621" y="2816"/>
                  <a:pt x="3504" y="2976"/>
                  <a:pt x="3388" y="3057"/>
                </a:cubicBezTo>
                <a:cubicBezTo>
                  <a:pt x="3300" y="3119"/>
                  <a:pt x="3208" y="3178"/>
                  <a:pt x="3112" y="3228"/>
                </a:cubicBezTo>
                <a:cubicBezTo>
                  <a:pt x="3152" y="3098"/>
                  <a:pt x="3271" y="2967"/>
                  <a:pt x="3388" y="2893"/>
                </a:cubicBezTo>
                <a:cubicBezTo>
                  <a:pt x="3474" y="2838"/>
                  <a:pt x="3525" y="2816"/>
                  <a:pt x="3551" y="2816"/>
                </a:cubicBezTo>
                <a:close/>
                <a:moveTo>
                  <a:pt x="3404" y="0"/>
                </a:moveTo>
                <a:cubicBezTo>
                  <a:pt x="2324" y="57"/>
                  <a:pt x="1347" y="488"/>
                  <a:pt x="676" y="1350"/>
                </a:cubicBezTo>
                <a:cubicBezTo>
                  <a:pt x="416" y="1684"/>
                  <a:pt x="0" y="2511"/>
                  <a:pt x="681" y="2645"/>
                </a:cubicBezTo>
                <a:cubicBezTo>
                  <a:pt x="716" y="2653"/>
                  <a:pt x="752" y="2658"/>
                  <a:pt x="786" y="2660"/>
                </a:cubicBezTo>
                <a:cubicBezTo>
                  <a:pt x="717" y="2873"/>
                  <a:pt x="734" y="3078"/>
                  <a:pt x="916" y="3234"/>
                </a:cubicBezTo>
                <a:cubicBezTo>
                  <a:pt x="1030" y="3333"/>
                  <a:pt x="1181" y="3370"/>
                  <a:pt x="1344" y="3370"/>
                </a:cubicBezTo>
                <a:cubicBezTo>
                  <a:pt x="1566" y="3370"/>
                  <a:pt x="1812" y="3302"/>
                  <a:pt x="2027" y="3224"/>
                </a:cubicBezTo>
                <a:cubicBezTo>
                  <a:pt x="2057" y="3477"/>
                  <a:pt x="2235" y="3565"/>
                  <a:pt x="2462" y="3565"/>
                </a:cubicBezTo>
                <a:cubicBezTo>
                  <a:pt x="2594" y="3565"/>
                  <a:pt x="2742" y="3535"/>
                  <a:pt x="2886" y="3491"/>
                </a:cubicBezTo>
                <a:cubicBezTo>
                  <a:pt x="2897" y="3515"/>
                  <a:pt x="2908" y="3537"/>
                  <a:pt x="2925" y="3561"/>
                </a:cubicBezTo>
                <a:cubicBezTo>
                  <a:pt x="3041" y="3719"/>
                  <a:pt x="3247" y="3772"/>
                  <a:pt x="3455" y="3772"/>
                </a:cubicBezTo>
                <a:cubicBezTo>
                  <a:pt x="3618" y="3772"/>
                  <a:pt x="3782" y="3740"/>
                  <a:pt x="3905" y="3701"/>
                </a:cubicBezTo>
                <a:cubicBezTo>
                  <a:pt x="4010" y="3666"/>
                  <a:pt x="3978" y="3512"/>
                  <a:pt x="3884" y="3512"/>
                </a:cubicBezTo>
                <a:cubicBezTo>
                  <a:pt x="3875" y="3512"/>
                  <a:pt x="3865" y="3514"/>
                  <a:pt x="3855" y="3517"/>
                </a:cubicBezTo>
                <a:cubicBezTo>
                  <a:pt x="3744" y="3552"/>
                  <a:pt x="3600" y="3589"/>
                  <a:pt x="3466" y="3589"/>
                </a:cubicBezTo>
                <a:cubicBezTo>
                  <a:pt x="3396" y="3589"/>
                  <a:pt x="3328" y="3579"/>
                  <a:pt x="3268" y="3553"/>
                </a:cubicBezTo>
                <a:cubicBezTo>
                  <a:pt x="3184" y="3516"/>
                  <a:pt x="3134" y="3466"/>
                  <a:pt x="3110" y="3409"/>
                </a:cubicBezTo>
                <a:cubicBezTo>
                  <a:pt x="3285" y="3336"/>
                  <a:pt x="3436" y="3255"/>
                  <a:pt x="3521" y="3194"/>
                </a:cubicBezTo>
                <a:cubicBezTo>
                  <a:pt x="3664" y="3091"/>
                  <a:pt x="3962" y="2870"/>
                  <a:pt x="3775" y="2671"/>
                </a:cubicBezTo>
                <a:cubicBezTo>
                  <a:pt x="3729" y="2621"/>
                  <a:pt x="3672" y="2601"/>
                  <a:pt x="3611" y="2601"/>
                </a:cubicBezTo>
                <a:cubicBezTo>
                  <a:pt x="3430" y="2601"/>
                  <a:pt x="3212" y="2776"/>
                  <a:pt x="3108" y="2875"/>
                </a:cubicBezTo>
                <a:cubicBezTo>
                  <a:pt x="2983" y="2992"/>
                  <a:pt x="2862" y="3162"/>
                  <a:pt x="2855" y="3334"/>
                </a:cubicBezTo>
                <a:cubicBezTo>
                  <a:pt x="2764" y="3361"/>
                  <a:pt x="2657" y="3382"/>
                  <a:pt x="2559" y="3382"/>
                </a:cubicBezTo>
                <a:cubicBezTo>
                  <a:pt x="2501" y="3382"/>
                  <a:pt x="2445" y="3374"/>
                  <a:pt x="2398" y="3355"/>
                </a:cubicBezTo>
                <a:cubicBezTo>
                  <a:pt x="2281" y="3308"/>
                  <a:pt x="2239" y="3230"/>
                  <a:pt x="2240" y="3142"/>
                </a:cubicBezTo>
                <a:cubicBezTo>
                  <a:pt x="2295" y="3120"/>
                  <a:pt x="2343" y="3099"/>
                  <a:pt x="2387" y="3081"/>
                </a:cubicBezTo>
                <a:cubicBezTo>
                  <a:pt x="2861" y="2878"/>
                  <a:pt x="3543" y="2562"/>
                  <a:pt x="3758" y="2053"/>
                </a:cubicBezTo>
                <a:cubicBezTo>
                  <a:pt x="3778" y="2005"/>
                  <a:pt x="3734" y="1953"/>
                  <a:pt x="3693" y="1938"/>
                </a:cubicBezTo>
                <a:cubicBezTo>
                  <a:pt x="3639" y="1920"/>
                  <a:pt x="3579" y="1911"/>
                  <a:pt x="3515" y="1911"/>
                </a:cubicBezTo>
                <a:cubicBezTo>
                  <a:pt x="2976" y="1911"/>
                  <a:pt x="2159" y="2510"/>
                  <a:pt x="2040" y="3034"/>
                </a:cubicBezTo>
                <a:cubicBezTo>
                  <a:pt x="1827" y="3115"/>
                  <a:pt x="1601" y="3178"/>
                  <a:pt x="1397" y="3178"/>
                </a:cubicBezTo>
                <a:cubicBezTo>
                  <a:pt x="1335" y="3178"/>
                  <a:pt x="1276" y="3173"/>
                  <a:pt x="1219" y="3160"/>
                </a:cubicBezTo>
                <a:cubicBezTo>
                  <a:pt x="918" y="3090"/>
                  <a:pt x="892" y="2894"/>
                  <a:pt x="993" y="2660"/>
                </a:cubicBezTo>
                <a:cubicBezTo>
                  <a:pt x="1509" y="2622"/>
                  <a:pt x="2076" y="2301"/>
                  <a:pt x="2476" y="2073"/>
                </a:cubicBezTo>
                <a:cubicBezTo>
                  <a:pt x="2941" y="1808"/>
                  <a:pt x="3633" y="1419"/>
                  <a:pt x="3819" y="876"/>
                </a:cubicBezTo>
                <a:cubicBezTo>
                  <a:pt x="3837" y="828"/>
                  <a:pt x="3800" y="779"/>
                  <a:pt x="3756" y="764"/>
                </a:cubicBezTo>
                <a:cubicBezTo>
                  <a:pt x="3665" y="734"/>
                  <a:pt x="3569" y="720"/>
                  <a:pt x="3468" y="720"/>
                </a:cubicBezTo>
                <a:cubicBezTo>
                  <a:pt x="2834" y="720"/>
                  <a:pt x="2058" y="1272"/>
                  <a:pt x="1625" y="1608"/>
                </a:cubicBezTo>
                <a:cubicBezTo>
                  <a:pt x="1435" y="1755"/>
                  <a:pt x="1055" y="2111"/>
                  <a:pt x="865" y="2476"/>
                </a:cubicBezTo>
                <a:cubicBezTo>
                  <a:pt x="851" y="2477"/>
                  <a:pt x="836" y="2478"/>
                  <a:pt x="821" y="2478"/>
                </a:cubicBezTo>
                <a:cubicBezTo>
                  <a:pt x="700" y="2478"/>
                  <a:pt x="582" y="2451"/>
                  <a:pt x="517" y="2351"/>
                </a:cubicBezTo>
                <a:cubicBezTo>
                  <a:pt x="321" y="2048"/>
                  <a:pt x="746" y="1519"/>
                  <a:pt x="926" y="1311"/>
                </a:cubicBezTo>
                <a:cubicBezTo>
                  <a:pt x="1562" y="568"/>
                  <a:pt x="2448" y="165"/>
                  <a:pt x="3406" y="23"/>
                </a:cubicBezTo>
                <a:cubicBezTo>
                  <a:pt x="3417" y="20"/>
                  <a:pt x="3415" y="0"/>
                  <a:pt x="3404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1" name="Google Shape;511;p38"/>
          <p:cNvSpPr/>
          <p:nvPr/>
        </p:nvSpPr>
        <p:spPr>
          <a:xfrm rot="9092809" flipH="1">
            <a:off x="8116220" y="5514301"/>
            <a:ext cx="261096" cy="661107"/>
          </a:xfrm>
          <a:custGeom>
            <a:avLst/>
            <a:gdLst/>
            <a:ahLst/>
            <a:cxnLst/>
            <a:rect l="l" t="t" r="r" b="b"/>
            <a:pathLst>
              <a:path w="1145" h="2899" extrusionOk="0">
                <a:moveTo>
                  <a:pt x="930" y="0"/>
                </a:moveTo>
                <a:cubicBezTo>
                  <a:pt x="825" y="0"/>
                  <a:pt x="720" y="68"/>
                  <a:pt x="719" y="204"/>
                </a:cubicBezTo>
                <a:cubicBezTo>
                  <a:pt x="716" y="609"/>
                  <a:pt x="712" y="1009"/>
                  <a:pt x="669" y="1411"/>
                </a:cubicBezTo>
                <a:cubicBezTo>
                  <a:pt x="596" y="1403"/>
                  <a:pt x="525" y="1398"/>
                  <a:pt x="453" y="1398"/>
                </a:cubicBezTo>
                <a:cubicBezTo>
                  <a:pt x="336" y="1398"/>
                  <a:pt x="220" y="1409"/>
                  <a:pt x="98" y="1433"/>
                </a:cubicBezTo>
                <a:cubicBezTo>
                  <a:pt x="46" y="1444"/>
                  <a:pt x="0" y="1504"/>
                  <a:pt x="4" y="1557"/>
                </a:cubicBezTo>
                <a:cubicBezTo>
                  <a:pt x="30" y="2014"/>
                  <a:pt x="249" y="2421"/>
                  <a:pt x="300" y="2874"/>
                </a:cubicBezTo>
                <a:cubicBezTo>
                  <a:pt x="303" y="2890"/>
                  <a:pt x="315" y="2899"/>
                  <a:pt x="328" y="2899"/>
                </a:cubicBezTo>
                <a:cubicBezTo>
                  <a:pt x="340" y="2899"/>
                  <a:pt x="352" y="2891"/>
                  <a:pt x="353" y="2874"/>
                </a:cubicBezTo>
                <a:cubicBezTo>
                  <a:pt x="383" y="2478"/>
                  <a:pt x="252" y="2097"/>
                  <a:pt x="252" y="1706"/>
                </a:cubicBezTo>
                <a:lnTo>
                  <a:pt x="252" y="1706"/>
                </a:lnTo>
                <a:cubicBezTo>
                  <a:pt x="432" y="1737"/>
                  <a:pt x="610" y="1771"/>
                  <a:pt x="786" y="1832"/>
                </a:cubicBezTo>
                <a:cubicBezTo>
                  <a:pt x="803" y="1838"/>
                  <a:pt x="820" y="1840"/>
                  <a:pt x="838" y="1840"/>
                </a:cubicBezTo>
                <a:cubicBezTo>
                  <a:pt x="924" y="1840"/>
                  <a:pt x="1015" y="1777"/>
                  <a:pt x="1030" y="1693"/>
                </a:cubicBezTo>
                <a:cubicBezTo>
                  <a:pt x="1131" y="1203"/>
                  <a:pt x="1144" y="702"/>
                  <a:pt x="1140" y="204"/>
                </a:cubicBezTo>
                <a:cubicBezTo>
                  <a:pt x="1139" y="69"/>
                  <a:pt x="1034" y="0"/>
                  <a:pt x="930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2" name="Google Shape;512;p38"/>
          <p:cNvSpPr/>
          <p:nvPr/>
        </p:nvSpPr>
        <p:spPr>
          <a:xfrm rot="-638434">
            <a:off x="7711092" y="1350681"/>
            <a:ext cx="520507" cy="449256"/>
          </a:xfrm>
          <a:custGeom>
            <a:avLst/>
            <a:gdLst/>
            <a:ahLst/>
            <a:cxnLst/>
            <a:rect l="l" t="t" r="r" b="b"/>
            <a:pathLst>
              <a:path w="2183" h="1884" extrusionOk="0">
                <a:moveTo>
                  <a:pt x="1900" y="0"/>
                </a:moveTo>
                <a:cubicBezTo>
                  <a:pt x="1854" y="0"/>
                  <a:pt x="1808" y="20"/>
                  <a:pt x="1769" y="68"/>
                </a:cubicBezTo>
                <a:cubicBezTo>
                  <a:pt x="1531" y="364"/>
                  <a:pt x="1343" y="696"/>
                  <a:pt x="1136" y="1013"/>
                </a:cubicBezTo>
                <a:cubicBezTo>
                  <a:pt x="1034" y="940"/>
                  <a:pt x="946" y="849"/>
                  <a:pt x="834" y="849"/>
                </a:cubicBezTo>
                <a:cubicBezTo>
                  <a:pt x="796" y="849"/>
                  <a:pt x="754" y="860"/>
                  <a:pt x="708" y="886"/>
                </a:cubicBezTo>
                <a:cubicBezTo>
                  <a:pt x="586" y="957"/>
                  <a:pt x="472" y="1184"/>
                  <a:pt x="381" y="1298"/>
                </a:cubicBezTo>
                <a:cubicBezTo>
                  <a:pt x="244" y="1468"/>
                  <a:pt x="129" y="1642"/>
                  <a:pt x="16" y="1830"/>
                </a:cubicBezTo>
                <a:cubicBezTo>
                  <a:pt x="0" y="1855"/>
                  <a:pt x="23" y="1883"/>
                  <a:pt x="47" y="1883"/>
                </a:cubicBezTo>
                <a:cubicBezTo>
                  <a:pt x="55" y="1883"/>
                  <a:pt x="63" y="1880"/>
                  <a:pt x="69" y="1873"/>
                </a:cubicBezTo>
                <a:cubicBezTo>
                  <a:pt x="180" y="1747"/>
                  <a:pt x="295" y="1626"/>
                  <a:pt x="407" y="1503"/>
                </a:cubicBezTo>
                <a:cubicBezTo>
                  <a:pt x="488" y="1415"/>
                  <a:pt x="609" y="1209"/>
                  <a:pt x="729" y="1175"/>
                </a:cubicBezTo>
                <a:cubicBezTo>
                  <a:pt x="785" y="1159"/>
                  <a:pt x="797" y="1149"/>
                  <a:pt x="801" y="1149"/>
                </a:cubicBezTo>
                <a:cubicBezTo>
                  <a:pt x="807" y="1149"/>
                  <a:pt x="798" y="1169"/>
                  <a:pt x="871" y="1218"/>
                </a:cubicBezTo>
                <a:cubicBezTo>
                  <a:pt x="951" y="1272"/>
                  <a:pt x="1019" y="1344"/>
                  <a:pt x="1104" y="1397"/>
                </a:cubicBezTo>
                <a:cubicBezTo>
                  <a:pt x="1129" y="1413"/>
                  <a:pt x="1159" y="1421"/>
                  <a:pt x="1190" y="1421"/>
                </a:cubicBezTo>
                <a:cubicBezTo>
                  <a:pt x="1237" y="1421"/>
                  <a:pt x="1285" y="1403"/>
                  <a:pt x="1317" y="1370"/>
                </a:cubicBezTo>
                <a:cubicBezTo>
                  <a:pt x="1607" y="1064"/>
                  <a:pt x="1782" y="675"/>
                  <a:pt x="2053" y="354"/>
                </a:cubicBezTo>
                <a:cubicBezTo>
                  <a:pt x="2183" y="203"/>
                  <a:pt x="2045" y="0"/>
                  <a:pt x="1900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Google Shape;513;p38"/>
          <p:cNvSpPr/>
          <p:nvPr/>
        </p:nvSpPr>
        <p:spPr>
          <a:xfrm rot="-481034" flipH="1">
            <a:off x="10070721" y="887417"/>
            <a:ext cx="1006936" cy="946975"/>
          </a:xfrm>
          <a:custGeom>
            <a:avLst/>
            <a:gdLst/>
            <a:ahLst/>
            <a:cxnLst/>
            <a:rect l="l" t="t" r="r" b="b"/>
            <a:pathLst>
              <a:path w="4011" h="3772" extrusionOk="0">
                <a:moveTo>
                  <a:pt x="3466" y="901"/>
                </a:moveTo>
                <a:cubicBezTo>
                  <a:pt x="3513" y="901"/>
                  <a:pt x="3559" y="905"/>
                  <a:pt x="3604" y="913"/>
                </a:cubicBezTo>
                <a:cubicBezTo>
                  <a:pt x="3416" y="1299"/>
                  <a:pt x="2911" y="1592"/>
                  <a:pt x="2577" y="1798"/>
                </a:cubicBezTo>
                <a:cubicBezTo>
                  <a:pt x="2135" y="2072"/>
                  <a:pt x="1633" y="2338"/>
                  <a:pt x="1117" y="2438"/>
                </a:cubicBezTo>
                <a:cubicBezTo>
                  <a:pt x="1358" y="2084"/>
                  <a:pt x="1777" y="1711"/>
                  <a:pt x="1932" y="1608"/>
                </a:cubicBezTo>
                <a:cubicBezTo>
                  <a:pt x="2319" y="1352"/>
                  <a:pt x="2947" y="901"/>
                  <a:pt x="3466" y="901"/>
                </a:cubicBezTo>
                <a:close/>
                <a:moveTo>
                  <a:pt x="3489" y="2093"/>
                </a:moveTo>
                <a:cubicBezTo>
                  <a:pt x="3502" y="2093"/>
                  <a:pt x="3515" y="2093"/>
                  <a:pt x="3527" y="2094"/>
                </a:cubicBezTo>
                <a:cubicBezTo>
                  <a:pt x="3329" y="2422"/>
                  <a:pt x="2861" y="2645"/>
                  <a:pt x="2544" y="2802"/>
                </a:cubicBezTo>
                <a:cubicBezTo>
                  <a:pt x="2475" y="2836"/>
                  <a:pt x="2397" y="2873"/>
                  <a:pt x="2316" y="2912"/>
                </a:cubicBezTo>
                <a:cubicBezTo>
                  <a:pt x="2364" y="2830"/>
                  <a:pt x="2427" y="2754"/>
                  <a:pt x="2479" y="2698"/>
                </a:cubicBezTo>
                <a:cubicBezTo>
                  <a:pt x="2701" y="2466"/>
                  <a:pt x="3120" y="2093"/>
                  <a:pt x="3489" y="2093"/>
                </a:cubicBezTo>
                <a:close/>
                <a:moveTo>
                  <a:pt x="3551" y="2816"/>
                </a:moveTo>
                <a:cubicBezTo>
                  <a:pt x="3621" y="2816"/>
                  <a:pt x="3504" y="2976"/>
                  <a:pt x="3388" y="3057"/>
                </a:cubicBezTo>
                <a:cubicBezTo>
                  <a:pt x="3300" y="3119"/>
                  <a:pt x="3208" y="3178"/>
                  <a:pt x="3112" y="3228"/>
                </a:cubicBezTo>
                <a:cubicBezTo>
                  <a:pt x="3152" y="3098"/>
                  <a:pt x="3271" y="2967"/>
                  <a:pt x="3388" y="2893"/>
                </a:cubicBezTo>
                <a:cubicBezTo>
                  <a:pt x="3474" y="2838"/>
                  <a:pt x="3525" y="2816"/>
                  <a:pt x="3551" y="2816"/>
                </a:cubicBezTo>
                <a:close/>
                <a:moveTo>
                  <a:pt x="3404" y="0"/>
                </a:moveTo>
                <a:cubicBezTo>
                  <a:pt x="2324" y="57"/>
                  <a:pt x="1347" y="488"/>
                  <a:pt x="676" y="1350"/>
                </a:cubicBezTo>
                <a:cubicBezTo>
                  <a:pt x="416" y="1684"/>
                  <a:pt x="0" y="2511"/>
                  <a:pt x="681" y="2645"/>
                </a:cubicBezTo>
                <a:cubicBezTo>
                  <a:pt x="716" y="2653"/>
                  <a:pt x="752" y="2658"/>
                  <a:pt x="786" y="2660"/>
                </a:cubicBezTo>
                <a:cubicBezTo>
                  <a:pt x="717" y="2873"/>
                  <a:pt x="734" y="3078"/>
                  <a:pt x="916" y="3234"/>
                </a:cubicBezTo>
                <a:cubicBezTo>
                  <a:pt x="1030" y="3333"/>
                  <a:pt x="1181" y="3370"/>
                  <a:pt x="1344" y="3370"/>
                </a:cubicBezTo>
                <a:cubicBezTo>
                  <a:pt x="1566" y="3370"/>
                  <a:pt x="1812" y="3302"/>
                  <a:pt x="2027" y="3224"/>
                </a:cubicBezTo>
                <a:cubicBezTo>
                  <a:pt x="2057" y="3477"/>
                  <a:pt x="2235" y="3565"/>
                  <a:pt x="2462" y="3565"/>
                </a:cubicBezTo>
                <a:cubicBezTo>
                  <a:pt x="2594" y="3565"/>
                  <a:pt x="2742" y="3535"/>
                  <a:pt x="2886" y="3491"/>
                </a:cubicBezTo>
                <a:cubicBezTo>
                  <a:pt x="2897" y="3515"/>
                  <a:pt x="2908" y="3537"/>
                  <a:pt x="2925" y="3561"/>
                </a:cubicBezTo>
                <a:cubicBezTo>
                  <a:pt x="3041" y="3719"/>
                  <a:pt x="3247" y="3772"/>
                  <a:pt x="3455" y="3772"/>
                </a:cubicBezTo>
                <a:cubicBezTo>
                  <a:pt x="3618" y="3772"/>
                  <a:pt x="3782" y="3740"/>
                  <a:pt x="3905" y="3701"/>
                </a:cubicBezTo>
                <a:cubicBezTo>
                  <a:pt x="4010" y="3666"/>
                  <a:pt x="3978" y="3512"/>
                  <a:pt x="3884" y="3512"/>
                </a:cubicBezTo>
                <a:cubicBezTo>
                  <a:pt x="3875" y="3512"/>
                  <a:pt x="3865" y="3514"/>
                  <a:pt x="3855" y="3517"/>
                </a:cubicBezTo>
                <a:cubicBezTo>
                  <a:pt x="3744" y="3552"/>
                  <a:pt x="3600" y="3589"/>
                  <a:pt x="3466" y="3589"/>
                </a:cubicBezTo>
                <a:cubicBezTo>
                  <a:pt x="3396" y="3589"/>
                  <a:pt x="3328" y="3579"/>
                  <a:pt x="3268" y="3553"/>
                </a:cubicBezTo>
                <a:cubicBezTo>
                  <a:pt x="3184" y="3516"/>
                  <a:pt x="3134" y="3466"/>
                  <a:pt x="3110" y="3409"/>
                </a:cubicBezTo>
                <a:cubicBezTo>
                  <a:pt x="3285" y="3336"/>
                  <a:pt x="3436" y="3255"/>
                  <a:pt x="3521" y="3194"/>
                </a:cubicBezTo>
                <a:cubicBezTo>
                  <a:pt x="3664" y="3091"/>
                  <a:pt x="3962" y="2870"/>
                  <a:pt x="3775" y="2671"/>
                </a:cubicBezTo>
                <a:cubicBezTo>
                  <a:pt x="3729" y="2621"/>
                  <a:pt x="3672" y="2601"/>
                  <a:pt x="3611" y="2601"/>
                </a:cubicBezTo>
                <a:cubicBezTo>
                  <a:pt x="3430" y="2601"/>
                  <a:pt x="3212" y="2776"/>
                  <a:pt x="3108" y="2875"/>
                </a:cubicBezTo>
                <a:cubicBezTo>
                  <a:pt x="2983" y="2992"/>
                  <a:pt x="2862" y="3162"/>
                  <a:pt x="2855" y="3334"/>
                </a:cubicBezTo>
                <a:cubicBezTo>
                  <a:pt x="2764" y="3361"/>
                  <a:pt x="2657" y="3382"/>
                  <a:pt x="2559" y="3382"/>
                </a:cubicBezTo>
                <a:cubicBezTo>
                  <a:pt x="2501" y="3382"/>
                  <a:pt x="2445" y="3374"/>
                  <a:pt x="2398" y="3355"/>
                </a:cubicBezTo>
                <a:cubicBezTo>
                  <a:pt x="2281" y="3308"/>
                  <a:pt x="2239" y="3230"/>
                  <a:pt x="2240" y="3142"/>
                </a:cubicBezTo>
                <a:cubicBezTo>
                  <a:pt x="2295" y="3120"/>
                  <a:pt x="2343" y="3099"/>
                  <a:pt x="2387" y="3081"/>
                </a:cubicBezTo>
                <a:cubicBezTo>
                  <a:pt x="2861" y="2878"/>
                  <a:pt x="3543" y="2562"/>
                  <a:pt x="3758" y="2053"/>
                </a:cubicBezTo>
                <a:cubicBezTo>
                  <a:pt x="3778" y="2005"/>
                  <a:pt x="3734" y="1953"/>
                  <a:pt x="3693" y="1938"/>
                </a:cubicBezTo>
                <a:cubicBezTo>
                  <a:pt x="3639" y="1920"/>
                  <a:pt x="3579" y="1911"/>
                  <a:pt x="3515" y="1911"/>
                </a:cubicBezTo>
                <a:cubicBezTo>
                  <a:pt x="2976" y="1911"/>
                  <a:pt x="2159" y="2510"/>
                  <a:pt x="2040" y="3034"/>
                </a:cubicBezTo>
                <a:cubicBezTo>
                  <a:pt x="1827" y="3115"/>
                  <a:pt x="1601" y="3178"/>
                  <a:pt x="1397" y="3178"/>
                </a:cubicBezTo>
                <a:cubicBezTo>
                  <a:pt x="1335" y="3178"/>
                  <a:pt x="1276" y="3173"/>
                  <a:pt x="1219" y="3160"/>
                </a:cubicBezTo>
                <a:cubicBezTo>
                  <a:pt x="918" y="3090"/>
                  <a:pt x="892" y="2894"/>
                  <a:pt x="993" y="2660"/>
                </a:cubicBezTo>
                <a:cubicBezTo>
                  <a:pt x="1509" y="2622"/>
                  <a:pt x="2076" y="2301"/>
                  <a:pt x="2476" y="2073"/>
                </a:cubicBezTo>
                <a:cubicBezTo>
                  <a:pt x="2941" y="1808"/>
                  <a:pt x="3633" y="1419"/>
                  <a:pt x="3819" y="876"/>
                </a:cubicBezTo>
                <a:cubicBezTo>
                  <a:pt x="3837" y="828"/>
                  <a:pt x="3800" y="779"/>
                  <a:pt x="3756" y="764"/>
                </a:cubicBezTo>
                <a:cubicBezTo>
                  <a:pt x="3665" y="734"/>
                  <a:pt x="3569" y="720"/>
                  <a:pt x="3468" y="720"/>
                </a:cubicBezTo>
                <a:cubicBezTo>
                  <a:pt x="2834" y="720"/>
                  <a:pt x="2058" y="1272"/>
                  <a:pt x="1625" y="1608"/>
                </a:cubicBezTo>
                <a:cubicBezTo>
                  <a:pt x="1435" y="1755"/>
                  <a:pt x="1055" y="2111"/>
                  <a:pt x="865" y="2476"/>
                </a:cubicBezTo>
                <a:cubicBezTo>
                  <a:pt x="851" y="2477"/>
                  <a:pt x="836" y="2478"/>
                  <a:pt x="821" y="2478"/>
                </a:cubicBezTo>
                <a:cubicBezTo>
                  <a:pt x="700" y="2478"/>
                  <a:pt x="582" y="2451"/>
                  <a:pt x="517" y="2351"/>
                </a:cubicBezTo>
                <a:cubicBezTo>
                  <a:pt x="321" y="2048"/>
                  <a:pt x="746" y="1519"/>
                  <a:pt x="926" y="1311"/>
                </a:cubicBezTo>
                <a:cubicBezTo>
                  <a:pt x="1562" y="568"/>
                  <a:pt x="2448" y="165"/>
                  <a:pt x="3406" y="23"/>
                </a:cubicBezTo>
                <a:cubicBezTo>
                  <a:pt x="3417" y="20"/>
                  <a:pt x="3415" y="0"/>
                  <a:pt x="3404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14" name="Google Shape;514;p38"/>
          <p:cNvGrpSpPr/>
          <p:nvPr/>
        </p:nvGrpSpPr>
        <p:grpSpPr>
          <a:xfrm rot="-761730">
            <a:off x="6695105" y="1133041"/>
            <a:ext cx="270641" cy="884359"/>
            <a:chOff x="4532989" y="3507674"/>
            <a:chExt cx="40967" cy="133863"/>
          </a:xfrm>
          <a:solidFill>
            <a:srgbClr val="4C3D3D"/>
          </a:solidFill>
        </p:grpSpPr>
        <p:sp>
          <p:nvSpPr>
            <p:cNvPr id="515" name="Google Shape;515;p38"/>
            <p:cNvSpPr/>
            <p:nvPr/>
          </p:nvSpPr>
          <p:spPr>
            <a:xfrm>
              <a:off x="4532989" y="3507674"/>
              <a:ext cx="29017" cy="102181"/>
            </a:xfrm>
            <a:custGeom>
              <a:avLst/>
              <a:gdLst/>
              <a:ahLst/>
              <a:cxnLst/>
              <a:rect l="l" t="t" r="r" b="b"/>
              <a:pathLst>
                <a:path w="675" h="2377" extrusionOk="0">
                  <a:moveTo>
                    <a:pt x="220" y="0"/>
                  </a:moveTo>
                  <a:cubicBezTo>
                    <a:pt x="109" y="0"/>
                    <a:pt x="1" y="86"/>
                    <a:pt x="41" y="233"/>
                  </a:cubicBezTo>
                  <a:cubicBezTo>
                    <a:pt x="237" y="930"/>
                    <a:pt x="308" y="1676"/>
                    <a:pt x="585" y="2347"/>
                  </a:cubicBezTo>
                  <a:cubicBezTo>
                    <a:pt x="593" y="2366"/>
                    <a:pt x="614" y="2377"/>
                    <a:pt x="634" y="2377"/>
                  </a:cubicBezTo>
                  <a:cubicBezTo>
                    <a:pt x="655" y="2377"/>
                    <a:pt x="674" y="2364"/>
                    <a:pt x="671" y="2335"/>
                  </a:cubicBezTo>
                  <a:cubicBezTo>
                    <a:pt x="583" y="1617"/>
                    <a:pt x="510" y="898"/>
                    <a:pt x="418" y="181"/>
                  </a:cubicBezTo>
                  <a:cubicBezTo>
                    <a:pt x="401" y="56"/>
                    <a:pt x="31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559813" y="3625760"/>
              <a:ext cx="14143" cy="15776"/>
            </a:xfrm>
            <a:custGeom>
              <a:avLst/>
              <a:gdLst/>
              <a:ahLst/>
              <a:cxnLst/>
              <a:rect l="l" t="t" r="r" b="b"/>
              <a:pathLst>
                <a:path w="329" h="367" extrusionOk="0">
                  <a:moveTo>
                    <a:pt x="176" y="0"/>
                  </a:moveTo>
                  <a:cubicBezTo>
                    <a:pt x="142" y="0"/>
                    <a:pt x="103" y="16"/>
                    <a:pt x="79" y="44"/>
                  </a:cubicBezTo>
                  <a:cubicBezTo>
                    <a:pt x="44" y="59"/>
                    <a:pt x="19" y="90"/>
                    <a:pt x="15" y="138"/>
                  </a:cubicBezTo>
                  <a:cubicBezTo>
                    <a:pt x="16" y="131"/>
                    <a:pt x="16" y="129"/>
                    <a:pt x="15" y="129"/>
                  </a:cubicBezTo>
                  <a:lnTo>
                    <a:pt x="15" y="129"/>
                  </a:lnTo>
                  <a:cubicBezTo>
                    <a:pt x="15" y="129"/>
                    <a:pt x="13" y="139"/>
                    <a:pt x="11" y="145"/>
                  </a:cubicBezTo>
                  <a:cubicBezTo>
                    <a:pt x="9" y="156"/>
                    <a:pt x="7" y="166"/>
                    <a:pt x="6" y="177"/>
                  </a:cubicBezTo>
                  <a:cubicBezTo>
                    <a:pt x="1" y="213"/>
                    <a:pt x="1" y="242"/>
                    <a:pt x="6" y="277"/>
                  </a:cubicBezTo>
                  <a:cubicBezTo>
                    <a:pt x="14" y="324"/>
                    <a:pt x="69" y="366"/>
                    <a:pt x="115" y="366"/>
                  </a:cubicBezTo>
                  <a:cubicBezTo>
                    <a:pt x="118" y="366"/>
                    <a:pt x="120" y="366"/>
                    <a:pt x="122" y="366"/>
                  </a:cubicBezTo>
                  <a:cubicBezTo>
                    <a:pt x="205" y="361"/>
                    <a:pt x="295" y="337"/>
                    <a:pt x="319" y="244"/>
                  </a:cubicBezTo>
                  <a:cubicBezTo>
                    <a:pt x="328" y="212"/>
                    <a:pt x="324" y="176"/>
                    <a:pt x="313" y="145"/>
                  </a:cubicBezTo>
                  <a:cubicBezTo>
                    <a:pt x="315" y="118"/>
                    <a:pt x="308" y="87"/>
                    <a:pt x="291" y="66"/>
                  </a:cubicBezTo>
                  <a:cubicBezTo>
                    <a:pt x="261" y="28"/>
                    <a:pt x="22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7" name="Google Shape;517;p38"/>
          <p:cNvSpPr/>
          <p:nvPr/>
        </p:nvSpPr>
        <p:spPr>
          <a:xfrm>
            <a:off x="10848507" y="3332609"/>
            <a:ext cx="766972" cy="192777"/>
          </a:xfrm>
          <a:custGeom>
            <a:avLst/>
            <a:gdLst/>
            <a:ahLst/>
            <a:cxnLst/>
            <a:rect l="l" t="t" r="r" b="b"/>
            <a:pathLst>
              <a:path w="3338" h="839" extrusionOk="0">
                <a:moveTo>
                  <a:pt x="959" y="1"/>
                </a:moveTo>
                <a:cubicBezTo>
                  <a:pt x="933" y="1"/>
                  <a:pt x="907" y="8"/>
                  <a:pt x="886" y="19"/>
                </a:cubicBezTo>
                <a:cubicBezTo>
                  <a:pt x="564" y="172"/>
                  <a:pt x="312" y="421"/>
                  <a:pt x="35" y="639"/>
                </a:cubicBezTo>
                <a:cubicBezTo>
                  <a:pt x="0" y="665"/>
                  <a:pt x="32" y="715"/>
                  <a:pt x="69" y="715"/>
                </a:cubicBezTo>
                <a:cubicBezTo>
                  <a:pt x="76" y="715"/>
                  <a:pt x="83" y="713"/>
                  <a:pt x="90" y="709"/>
                </a:cubicBezTo>
                <a:cubicBezTo>
                  <a:pt x="341" y="559"/>
                  <a:pt x="583" y="386"/>
                  <a:pt x="860" y="291"/>
                </a:cubicBezTo>
                <a:cubicBezTo>
                  <a:pt x="919" y="528"/>
                  <a:pt x="980" y="775"/>
                  <a:pt x="1251" y="829"/>
                </a:cubicBezTo>
                <a:cubicBezTo>
                  <a:pt x="1286" y="836"/>
                  <a:pt x="1321" y="839"/>
                  <a:pt x="1357" y="839"/>
                </a:cubicBezTo>
                <a:cubicBezTo>
                  <a:pt x="1557" y="839"/>
                  <a:pt x="1774" y="746"/>
                  <a:pt x="1953" y="693"/>
                </a:cubicBezTo>
                <a:cubicBezTo>
                  <a:pt x="2318" y="586"/>
                  <a:pt x="2666" y="468"/>
                  <a:pt x="3051" y="453"/>
                </a:cubicBezTo>
                <a:cubicBezTo>
                  <a:pt x="3333" y="442"/>
                  <a:pt x="3337" y="6"/>
                  <a:pt x="3066" y="6"/>
                </a:cubicBezTo>
                <a:cubicBezTo>
                  <a:pt x="3061" y="6"/>
                  <a:pt x="3056" y="6"/>
                  <a:pt x="3051" y="6"/>
                </a:cubicBezTo>
                <a:cubicBezTo>
                  <a:pt x="2604" y="32"/>
                  <a:pt x="2192" y="172"/>
                  <a:pt x="1773" y="315"/>
                </a:cubicBezTo>
                <a:cubicBezTo>
                  <a:pt x="1651" y="357"/>
                  <a:pt x="1512" y="427"/>
                  <a:pt x="1389" y="427"/>
                </a:cubicBezTo>
                <a:cubicBezTo>
                  <a:pt x="1320" y="427"/>
                  <a:pt x="1257" y="405"/>
                  <a:pt x="1205" y="343"/>
                </a:cubicBezTo>
                <a:cubicBezTo>
                  <a:pt x="1134" y="258"/>
                  <a:pt x="1113" y="128"/>
                  <a:pt x="1043" y="38"/>
                </a:cubicBezTo>
                <a:cubicBezTo>
                  <a:pt x="1022" y="11"/>
                  <a:pt x="991" y="1"/>
                  <a:pt x="959" y="1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38"/>
          <p:cNvSpPr/>
          <p:nvPr/>
        </p:nvSpPr>
        <p:spPr>
          <a:xfrm rot="-10427402">
            <a:off x="7388531" y="5574720"/>
            <a:ext cx="261096" cy="661104"/>
          </a:xfrm>
          <a:custGeom>
            <a:avLst/>
            <a:gdLst/>
            <a:ahLst/>
            <a:cxnLst/>
            <a:rect l="l" t="t" r="r" b="b"/>
            <a:pathLst>
              <a:path w="1145" h="2899" extrusionOk="0">
                <a:moveTo>
                  <a:pt x="930" y="0"/>
                </a:moveTo>
                <a:cubicBezTo>
                  <a:pt x="825" y="0"/>
                  <a:pt x="720" y="68"/>
                  <a:pt x="719" y="204"/>
                </a:cubicBezTo>
                <a:cubicBezTo>
                  <a:pt x="716" y="609"/>
                  <a:pt x="712" y="1009"/>
                  <a:pt x="669" y="1411"/>
                </a:cubicBezTo>
                <a:cubicBezTo>
                  <a:pt x="596" y="1403"/>
                  <a:pt x="525" y="1398"/>
                  <a:pt x="453" y="1398"/>
                </a:cubicBezTo>
                <a:cubicBezTo>
                  <a:pt x="336" y="1398"/>
                  <a:pt x="220" y="1409"/>
                  <a:pt x="98" y="1433"/>
                </a:cubicBezTo>
                <a:cubicBezTo>
                  <a:pt x="46" y="1444"/>
                  <a:pt x="0" y="1504"/>
                  <a:pt x="4" y="1557"/>
                </a:cubicBezTo>
                <a:cubicBezTo>
                  <a:pt x="30" y="2014"/>
                  <a:pt x="249" y="2421"/>
                  <a:pt x="300" y="2874"/>
                </a:cubicBezTo>
                <a:cubicBezTo>
                  <a:pt x="303" y="2890"/>
                  <a:pt x="315" y="2899"/>
                  <a:pt x="328" y="2899"/>
                </a:cubicBezTo>
                <a:cubicBezTo>
                  <a:pt x="340" y="2899"/>
                  <a:pt x="352" y="2891"/>
                  <a:pt x="353" y="2874"/>
                </a:cubicBezTo>
                <a:cubicBezTo>
                  <a:pt x="383" y="2478"/>
                  <a:pt x="252" y="2097"/>
                  <a:pt x="252" y="1706"/>
                </a:cubicBezTo>
                <a:lnTo>
                  <a:pt x="252" y="1706"/>
                </a:lnTo>
                <a:cubicBezTo>
                  <a:pt x="432" y="1737"/>
                  <a:pt x="610" y="1771"/>
                  <a:pt x="786" y="1832"/>
                </a:cubicBezTo>
                <a:cubicBezTo>
                  <a:pt x="803" y="1838"/>
                  <a:pt x="820" y="1840"/>
                  <a:pt x="838" y="1840"/>
                </a:cubicBezTo>
                <a:cubicBezTo>
                  <a:pt x="924" y="1840"/>
                  <a:pt x="1015" y="1777"/>
                  <a:pt x="1030" y="1693"/>
                </a:cubicBezTo>
                <a:cubicBezTo>
                  <a:pt x="1131" y="1203"/>
                  <a:pt x="1144" y="702"/>
                  <a:pt x="1140" y="204"/>
                </a:cubicBezTo>
                <a:cubicBezTo>
                  <a:pt x="1139" y="69"/>
                  <a:pt x="1034" y="0"/>
                  <a:pt x="930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38"/>
          <p:cNvSpPr/>
          <p:nvPr/>
        </p:nvSpPr>
        <p:spPr>
          <a:xfrm rot="1642771">
            <a:off x="10449843" y="5815041"/>
            <a:ext cx="666583" cy="336313"/>
          </a:xfrm>
          <a:custGeom>
            <a:avLst/>
            <a:gdLst/>
            <a:ahLst/>
            <a:cxnLst/>
            <a:rect l="l" t="t" r="r" b="b"/>
            <a:pathLst>
              <a:path w="3084" h="1556" extrusionOk="0">
                <a:moveTo>
                  <a:pt x="778" y="0"/>
                </a:moveTo>
                <a:cubicBezTo>
                  <a:pt x="540" y="0"/>
                  <a:pt x="284" y="62"/>
                  <a:pt x="106" y="114"/>
                </a:cubicBezTo>
                <a:cubicBezTo>
                  <a:pt x="10" y="141"/>
                  <a:pt x="0" y="294"/>
                  <a:pt x="106" y="317"/>
                </a:cubicBezTo>
                <a:cubicBezTo>
                  <a:pt x="196" y="336"/>
                  <a:pt x="287" y="341"/>
                  <a:pt x="378" y="341"/>
                </a:cubicBezTo>
                <a:cubicBezTo>
                  <a:pt x="450" y="341"/>
                  <a:pt x="521" y="338"/>
                  <a:pt x="593" y="338"/>
                </a:cubicBezTo>
                <a:cubicBezTo>
                  <a:pt x="636" y="338"/>
                  <a:pt x="679" y="339"/>
                  <a:pt x="723" y="342"/>
                </a:cubicBezTo>
                <a:cubicBezTo>
                  <a:pt x="1114" y="369"/>
                  <a:pt x="1108" y="696"/>
                  <a:pt x="980" y="1004"/>
                </a:cubicBezTo>
                <a:cubicBezTo>
                  <a:pt x="951" y="1073"/>
                  <a:pt x="997" y="1189"/>
                  <a:pt x="1067" y="1220"/>
                </a:cubicBezTo>
                <a:cubicBezTo>
                  <a:pt x="1620" y="1460"/>
                  <a:pt x="2238" y="1495"/>
                  <a:pt x="2831" y="1555"/>
                </a:cubicBezTo>
                <a:cubicBezTo>
                  <a:pt x="2837" y="1555"/>
                  <a:pt x="2843" y="1556"/>
                  <a:pt x="2848" y="1556"/>
                </a:cubicBezTo>
                <a:cubicBezTo>
                  <a:pt x="3041" y="1556"/>
                  <a:pt x="3084" y="1218"/>
                  <a:pt x="2882" y="1187"/>
                </a:cubicBezTo>
                <a:cubicBezTo>
                  <a:pt x="2391" y="1113"/>
                  <a:pt x="1873" y="1112"/>
                  <a:pt x="1401" y="945"/>
                </a:cubicBezTo>
                <a:cubicBezTo>
                  <a:pt x="1474" y="662"/>
                  <a:pt x="1462" y="301"/>
                  <a:pt x="1224" y="120"/>
                </a:cubicBezTo>
                <a:cubicBezTo>
                  <a:pt x="1108" y="31"/>
                  <a:pt x="948" y="0"/>
                  <a:pt x="778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87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1175004" y="2637247"/>
            <a:ext cx="5456512" cy="1732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ru-RU" sz="80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Цель</a:t>
            </a:r>
            <a:endParaRPr sz="8000" b="1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469" name="Google Shape;469;p38"/>
          <p:cNvCxnSpPr/>
          <p:nvPr/>
        </p:nvCxnSpPr>
        <p:spPr>
          <a:xfrm>
            <a:off x="1167094" y="2311773"/>
            <a:ext cx="0" cy="2616400"/>
          </a:xfrm>
          <a:prstGeom prst="straightConnector1">
            <a:avLst/>
          </a:prstGeom>
          <a:noFill/>
          <a:ln w="19050" cap="flat" cmpd="sng">
            <a:solidFill>
              <a:srgbClr val="4C3D3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38"/>
          <p:cNvSpPr/>
          <p:nvPr/>
        </p:nvSpPr>
        <p:spPr>
          <a:xfrm rot="10771104" flipH="1">
            <a:off x="1143596" y="4931454"/>
            <a:ext cx="914633" cy="860185"/>
          </a:xfrm>
          <a:custGeom>
            <a:avLst/>
            <a:gdLst/>
            <a:ahLst/>
            <a:cxnLst/>
            <a:rect l="l" t="t" r="r" b="b"/>
            <a:pathLst>
              <a:path w="4011" h="3772" extrusionOk="0">
                <a:moveTo>
                  <a:pt x="3466" y="901"/>
                </a:moveTo>
                <a:cubicBezTo>
                  <a:pt x="3513" y="901"/>
                  <a:pt x="3559" y="905"/>
                  <a:pt x="3604" y="913"/>
                </a:cubicBezTo>
                <a:cubicBezTo>
                  <a:pt x="3416" y="1299"/>
                  <a:pt x="2911" y="1592"/>
                  <a:pt x="2577" y="1798"/>
                </a:cubicBezTo>
                <a:cubicBezTo>
                  <a:pt x="2135" y="2072"/>
                  <a:pt x="1633" y="2338"/>
                  <a:pt x="1117" y="2438"/>
                </a:cubicBezTo>
                <a:cubicBezTo>
                  <a:pt x="1358" y="2084"/>
                  <a:pt x="1777" y="1711"/>
                  <a:pt x="1932" y="1608"/>
                </a:cubicBezTo>
                <a:cubicBezTo>
                  <a:pt x="2319" y="1352"/>
                  <a:pt x="2947" y="901"/>
                  <a:pt x="3466" y="901"/>
                </a:cubicBezTo>
                <a:close/>
                <a:moveTo>
                  <a:pt x="3489" y="2093"/>
                </a:moveTo>
                <a:cubicBezTo>
                  <a:pt x="3502" y="2093"/>
                  <a:pt x="3515" y="2093"/>
                  <a:pt x="3527" y="2094"/>
                </a:cubicBezTo>
                <a:cubicBezTo>
                  <a:pt x="3329" y="2422"/>
                  <a:pt x="2861" y="2645"/>
                  <a:pt x="2544" y="2802"/>
                </a:cubicBezTo>
                <a:cubicBezTo>
                  <a:pt x="2475" y="2836"/>
                  <a:pt x="2397" y="2873"/>
                  <a:pt x="2316" y="2912"/>
                </a:cubicBezTo>
                <a:cubicBezTo>
                  <a:pt x="2364" y="2830"/>
                  <a:pt x="2427" y="2754"/>
                  <a:pt x="2479" y="2698"/>
                </a:cubicBezTo>
                <a:cubicBezTo>
                  <a:pt x="2701" y="2466"/>
                  <a:pt x="3120" y="2093"/>
                  <a:pt x="3489" y="2093"/>
                </a:cubicBezTo>
                <a:close/>
                <a:moveTo>
                  <a:pt x="3551" y="2816"/>
                </a:moveTo>
                <a:cubicBezTo>
                  <a:pt x="3621" y="2816"/>
                  <a:pt x="3504" y="2976"/>
                  <a:pt x="3388" y="3057"/>
                </a:cubicBezTo>
                <a:cubicBezTo>
                  <a:pt x="3300" y="3119"/>
                  <a:pt x="3208" y="3178"/>
                  <a:pt x="3112" y="3228"/>
                </a:cubicBezTo>
                <a:cubicBezTo>
                  <a:pt x="3152" y="3098"/>
                  <a:pt x="3271" y="2967"/>
                  <a:pt x="3388" y="2893"/>
                </a:cubicBezTo>
                <a:cubicBezTo>
                  <a:pt x="3474" y="2838"/>
                  <a:pt x="3525" y="2816"/>
                  <a:pt x="3551" y="2816"/>
                </a:cubicBezTo>
                <a:close/>
                <a:moveTo>
                  <a:pt x="3404" y="0"/>
                </a:moveTo>
                <a:cubicBezTo>
                  <a:pt x="2324" y="57"/>
                  <a:pt x="1347" y="488"/>
                  <a:pt x="676" y="1350"/>
                </a:cubicBezTo>
                <a:cubicBezTo>
                  <a:pt x="416" y="1684"/>
                  <a:pt x="0" y="2511"/>
                  <a:pt x="681" y="2645"/>
                </a:cubicBezTo>
                <a:cubicBezTo>
                  <a:pt x="716" y="2653"/>
                  <a:pt x="752" y="2658"/>
                  <a:pt x="786" y="2660"/>
                </a:cubicBezTo>
                <a:cubicBezTo>
                  <a:pt x="717" y="2873"/>
                  <a:pt x="734" y="3078"/>
                  <a:pt x="916" y="3234"/>
                </a:cubicBezTo>
                <a:cubicBezTo>
                  <a:pt x="1030" y="3333"/>
                  <a:pt x="1181" y="3370"/>
                  <a:pt x="1344" y="3370"/>
                </a:cubicBezTo>
                <a:cubicBezTo>
                  <a:pt x="1566" y="3370"/>
                  <a:pt x="1812" y="3302"/>
                  <a:pt x="2027" y="3224"/>
                </a:cubicBezTo>
                <a:cubicBezTo>
                  <a:pt x="2057" y="3477"/>
                  <a:pt x="2235" y="3565"/>
                  <a:pt x="2462" y="3565"/>
                </a:cubicBezTo>
                <a:cubicBezTo>
                  <a:pt x="2594" y="3565"/>
                  <a:pt x="2742" y="3535"/>
                  <a:pt x="2886" y="3491"/>
                </a:cubicBezTo>
                <a:cubicBezTo>
                  <a:pt x="2897" y="3515"/>
                  <a:pt x="2908" y="3537"/>
                  <a:pt x="2925" y="3561"/>
                </a:cubicBezTo>
                <a:cubicBezTo>
                  <a:pt x="3041" y="3719"/>
                  <a:pt x="3247" y="3772"/>
                  <a:pt x="3455" y="3772"/>
                </a:cubicBezTo>
                <a:cubicBezTo>
                  <a:pt x="3618" y="3772"/>
                  <a:pt x="3782" y="3740"/>
                  <a:pt x="3905" y="3701"/>
                </a:cubicBezTo>
                <a:cubicBezTo>
                  <a:pt x="4010" y="3666"/>
                  <a:pt x="3978" y="3512"/>
                  <a:pt x="3884" y="3512"/>
                </a:cubicBezTo>
                <a:cubicBezTo>
                  <a:pt x="3875" y="3512"/>
                  <a:pt x="3865" y="3514"/>
                  <a:pt x="3855" y="3517"/>
                </a:cubicBezTo>
                <a:cubicBezTo>
                  <a:pt x="3744" y="3552"/>
                  <a:pt x="3600" y="3589"/>
                  <a:pt x="3466" y="3589"/>
                </a:cubicBezTo>
                <a:cubicBezTo>
                  <a:pt x="3396" y="3589"/>
                  <a:pt x="3328" y="3579"/>
                  <a:pt x="3268" y="3553"/>
                </a:cubicBezTo>
                <a:cubicBezTo>
                  <a:pt x="3184" y="3516"/>
                  <a:pt x="3134" y="3466"/>
                  <a:pt x="3110" y="3409"/>
                </a:cubicBezTo>
                <a:cubicBezTo>
                  <a:pt x="3285" y="3336"/>
                  <a:pt x="3436" y="3255"/>
                  <a:pt x="3521" y="3194"/>
                </a:cubicBezTo>
                <a:cubicBezTo>
                  <a:pt x="3664" y="3091"/>
                  <a:pt x="3962" y="2870"/>
                  <a:pt x="3775" y="2671"/>
                </a:cubicBezTo>
                <a:cubicBezTo>
                  <a:pt x="3729" y="2621"/>
                  <a:pt x="3672" y="2601"/>
                  <a:pt x="3611" y="2601"/>
                </a:cubicBezTo>
                <a:cubicBezTo>
                  <a:pt x="3430" y="2601"/>
                  <a:pt x="3212" y="2776"/>
                  <a:pt x="3108" y="2875"/>
                </a:cubicBezTo>
                <a:cubicBezTo>
                  <a:pt x="2983" y="2992"/>
                  <a:pt x="2862" y="3162"/>
                  <a:pt x="2855" y="3334"/>
                </a:cubicBezTo>
                <a:cubicBezTo>
                  <a:pt x="2764" y="3361"/>
                  <a:pt x="2657" y="3382"/>
                  <a:pt x="2559" y="3382"/>
                </a:cubicBezTo>
                <a:cubicBezTo>
                  <a:pt x="2501" y="3382"/>
                  <a:pt x="2445" y="3374"/>
                  <a:pt x="2398" y="3355"/>
                </a:cubicBezTo>
                <a:cubicBezTo>
                  <a:pt x="2281" y="3308"/>
                  <a:pt x="2239" y="3230"/>
                  <a:pt x="2240" y="3142"/>
                </a:cubicBezTo>
                <a:cubicBezTo>
                  <a:pt x="2295" y="3120"/>
                  <a:pt x="2343" y="3099"/>
                  <a:pt x="2387" y="3081"/>
                </a:cubicBezTo>
                <a:cubicBezTo>
                  <a:pt x="2861" y="2878"/>
                  <a:pt x="3543" y="2562"/>
                  <a:pt x="3758" y="2053"/>
                </a:cubicBezTo>
                <a:cubicBezTo>
                  <a:pt x="3778" y="2005"/>
                  <a:pt x="3734" y="1953"/>
                  <a:pt x="3693" y="1938"/>
                </a:cubicBezTo>
                <a:cubicBezTo>
                  <a:pt x="3639" y="1920"/>
                  <a:pt x="3579" y="1911"/>
                  <a:pt x="3515" y="1911"/>
                </a:cubicBezTo>
                <a:cubicBezTo>
                  <a:pt x="2976" y="1911"/>
                  <a:pt x="2159" y="2510"/>
                  <a:pt x="2040" y="3034"/>
                </a:cubicBezTo>
                <a:cubicBezTo>
                  <a:pt x="1827" y="3115"/>
                  <a:pt x="1601" y="3178"/>
                  <a:pt x="1397" y="3178"/>
                </a:cubicBezTo>
                <a:cubicBezTo>
                  <a:pt x="1335" y="3178"/>
                  <a:pt x="1276" y="3173"/>
                  <a:pt x="1219" y="3160"/>
                </a:cubicBezTo>
                <a:cubicBezTo>
                  <a:pt x="918" y="3090"/>
                  <a:pt x="892" y="2894"/>
                  <a:pt x="993" y="2660"/>
                </a:cubicBezTo>
                <a:cubicBezTo>
                  <a:pt x="1509" y="2622"/>
                  <a:pt x="2076" y="2301"/>
                  <a:pt x="2476" y="2073"/>
                </a:cubicBezTo>
                <a:cubicBezTo>
                  <a:pt x="2941" y="1808"/>
                  <a:pt x="3633" y="1419"/>
                  <a:pt x="3819" y="876"/>
                </a:cubicBezTo>
                <a:cubicBezTo>
                  <a:pt x="3837" y="828"/>
                  <a:pt x="3800" y="779"/>
                  <a:pt x="3756" y="764"/>
                </a:cubicBezTo>
                <a:cubicBezTo>
                  <a:pt x="3665" y="734"/>
                  <a:pt x="3569" y="720"/>
                  <a:pt x="3468" y="720"/>
                </a:cubicBezTo>
                <a:cubicBezTo>
                  <a:pt x="2834" y="720"/>
                  <a:pt x="2058" y="1272"/>
                  <a:pt x="1625" y="1608"/>
                </a:cubicBezTo>
                <a:cubicBezTo>
                  <a:pt x="1435" y="1755"/>
                  <a:pt x="1055" y="2111"/>
                  <a:pt x="865" y="2476"/>
                </a:cubicBezTo>
                <a:cubicBezTo>
                  <a:pt x="851" y="2477"/>
                  <a:pt x="836" y="2478"/>
                  <a:pt x="821" y="2478"/>
                </a:cubicBezTo>
                <a:cubicBezTo>
                  <a:pt x="700" y="2478"/>
                  <a:pt x="582" y="2451"/>
                  <a:pt x="517" y="2351"/>
                </a:cubicBezTo>
                <a:cubicBezTo>
                  <a:pt x="321" y="2048"/>
                  <a:pt x="746" y="1519"/>
                  <a:pt x="926" y="1311"/>
                </a:cubicBezTo>
                <a:cubicBezTo>
                  <a:pt x="1562" y="568"/>
                  <a:pt x="2448" y="165"/>
                  <a:pt x="3406" y="23"/>
                </a:cubicBezTo>
                <a:cubicBezTo>
                  <a:pt x="3417" y="20"/>
                  <a:pt x="3415" y="0"/>
                  <a:pt x="3404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1" name="Google Shape;511;p38"/>
          <p:cNvSpPr/>
          <p:nvPr/>
        </p:nvSpPr>
        <p:spPr>
          <a:xfrm rot="9092809" flipH="1">
            <a:off x="3756959" y="4651653"/>
            <a:ext cx="261096" cy="661107"/>
          </a:xfrm>
          <a:custGeom>
            <a:avLst/>
            <a:gdLst/>
            <a:ahLst/>
            <a:cxnLst/>
            <a:rect l="l" t="t" r="r" b="b"/>
            <a:pathLst>
              <a:path w="1145" h="2899" extrusionOk="0">
                <a:moveTo>
                  <a:pt x="930" y="0"/>
                </a:moveTo>
                <a:cubicBezTo>
                  <a:pt x="825" y="0"/>
                  <a:pt x="720" y="68"/>
                  <a:pt x="719" y="204"/>
                </a:cubicBezTo>
                <a:cubicBezTo>
                  <a:pt x="716" y="609"/>
                  <a:pt x="712" y="1009"/>
                  <a:pt x="669" y="1411"/>
                </a:cubicBezTo>
                <a:cubicBezTo>
                  <a:pt x="596" y="1403"/>
                  <a:pt x="525" y="1398"/>
                  <a:pt x="453" y="1398"/>
                </a:cubicBezTo>
                <a:cubicBezTo>
                  <a:pt x="336" y="1398"/>
                  <a:pt x="220" y="1409"/>
                  <a:pt x="98" y="1433"/>
                </a:cubicBezTo>
                <a:cubicBezTo>
                  <a:pt x="46" y="1444"/>
                  <a:pt x="0" y="1504"/>
                  <a:pt x="4" y="1557"/>
                </a:cubicBezTo>
                <a:cubicBezTo>
                  <a:pt x="30" y="2014"/>
                  <a:pt x="249" y="2421"/>
                  <a:pt x="300" y="2874"/>
                </a:cubicBezTo>
                <a:cubicBezTo>
                  <a:pt x="303" y="2890"/>
                  <a:pt x="315" y="2899"/>
                  <a:pt x="328" y="2899"/>
                </a:cubicBezTo>
                <a:cubicBezTo>
                  <a:pt x="340" y="2899"/>
                  <a:pt x="352" y="2891"/>
                  <a:pt x="353" y="2874"/>
                </a:cubicBezTo>
                <a:cubicBezTo>
                  <a:pt x="383" y="2478"/>
                  <a:pt x="252" y="2097"/>
                  <a:pt x="252" y="1706"/>
                </a:cubicBezTo>
                <a:lnTo>
                  <a:pt x="252" y="1706"/>
                </a:lnTo>
                <a:cubicBezTo>
                  <a:pt x="432" y="1737"/>
                  <a:pt x="610" y="1771"/>
                  <a:pt x="786" y="1832"/>
                </a:cubicBezTo>
                <a:cubicBezTo>
                  <a:pt x="803" y="1838"/>
                  <a:pt x="820" y="1840"/>
                  <a:pt x="838" y="1840"/>
                </a:cubicBezTo>
                <a:cubicBezTo>
                  <a:pt x="924" y="1840"/>
                  <a:pt x="1015" y="1777"/>
                  <a:pt x="1030" y="1693"/>
                </a:cubicBezTo>
                <a:cubicBezTo>
                  <a:pt x="1131" y="1203"/>
                  <a:pt x="1144" y="702"/>
                  <a:pt x="1140" y="204"/>
                </a:cubicBezTo>
                <a:cubicBezTo>
                  <a:pt x="1139" y="69"/>
                  <a:pt x="1034" y="0"/>
                  <a:pt x="930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2" name="Google Shape;512;p38"/>
          <p:cNvSpPr/>
          <p:nvPr/>
        </p:nvSpPr>
        <p:spPr>
          <a:xfrm rot="-638434">
            <a:off x="2661533" y="1822818"/>
            <a:ext cx="520507" cy="449256"/>
          </a:xfrm>
          <a:custGeom>
            <a:avLst/>
            <a:gdLst/>
            <a:ahLst/>
            <a:cxnLst/>
            <a:rect l="l" t="t" r="r" b="b"/>
            <a:pathLst>
              <a:path w="2183" h="1884" extrusionOk="0">
                <a:moveTo>
                  <a:pt x="1900" y="0"/>
                </a:moveTo>
                <a:cubicBezTo>
                  <a:pt x="1854" y="0"/>
                  <a:pt x="1808" y="20"/>
                  <a:pt x="1769" y="68"/>
                </a:cubicBezTo>
                <a:cubicBezTo>
                  <a:pt x="1531" y="364"/>
                  <a:pt x="1343" y="696"/>
                  <a:pt x="1136" y="1013"/>
                </a:cubicBezTo>
                <a:cubicBezTo>
                  <a:pt x="1034" y="940"/>
                  <a:pt x="946" y="849"/>
                  <a:pt x="834" y="849"/>
                </a:cubicBezTo>
                <a:cubicBezTo>
                  <a:pt x="796" y="849"/>
                  <a:pt x="754" y="860"/>
                  <a:pt x="708" y="886"/>
                </a:cubicBezTo>
                <a:cubicBezTo>
                  <a:pt x="586" y="957"/>
                  <a:pt x="472" y="1184"/>
                  <a:pt x="381" y="1298"/>
                </a:cubicBezTo>
                <a:cubicBezTo>
                  <a:pt x="244" y="1468"/>
                  <a:pt x="129" y="1642"/>
                  <a:pt x="16" y="1830"/>
                </a:cubicBezTo>
                <a:cubicBezTo>
                  <a:pt x="0" y="1855"/>
                  <a:pt x="23" y="1883"/>
                  <a:pt x="47" y="1883"/>
                </a:cubicBezTo>
                <a:cubicBezTo>
                  <a:pt x="55" y="1883"/>
                  <a:pt x="63" y="1880"/>
                  <a:pt x="69" y="1873"/>
                </a:cubicBezTo>
                <a:cubicBezTo>
                  <a:pt x="180" y="1747"/>
                  <a:pt x="295" y="1626"/>
                  <a:pt x="407" y="1503"/>
                </a:cubicBezTo>
                <a:cubicBezTo>
                  <a:pt x="488" y="1415"/>
                  <a:pt x="609" y="1209"/>
                  <a:pt x="729" y="1175"/>
                </a:cubicBezTo>
                <a:cubicBezTo>
                  <a:pt x="785" y="1159"/>
                  <a:pt x="797" y="1149"/>
                  <a:pt x="801" y="1149"/>
                </a:cubicBezTo>
                <a:cubicBezTo>
                  <a:pt x="807" y="1149"/>
                  <a:pt x="798" y="1169"/>
                  <a:pt x="871" y="1218"/>
                </a:cubicBezTo>
                <a:cubicBezTo>
                  <a:pt x="951" y="1272"/>
                  <a:pt x="1019" y="1344"/>
                  <a:pt x="1104" y="1397"/>
                </a:cubicBezTo>
                <a:cubicBezTo>
                  <a:pt x="1129" y="1413"/>
                  <a:pt x="1159" y="1421"/>
                  <a:pt x="1190" y="1421"/>
                </a:cubicBezTo>
                <a:cubicBezTo>
                  <a:pt x="1237" y="1421"/>
                  <a:pt x="1285" y="1403"/>
                  <a:pt x="1317" y="1370"/>
                </a:cubicBezTo>
                <a:cubicBezTo>
                  <a:pt x="1607" y="1064"/>
                  <a:pt x="1782" y="675"/>
                  <a:pt x="2053" y="354"/>
                </a:cubicBezTo>
                <a:cubicBezTo>
                  <a:pt x="2183" y="203"/>
                  <a:pt x="2045" y="0"/>
                  <a:pt x="1900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Google Shape;513;p38"/>
          <p:cNvSpPr/>
          <p:nvPr/>
        </p:nvSpPr>
        <p:spPr>
          <a:xfrm rot="21245826" flipH="1">
            <a:off x="4079478" y="1702045"/>
            <a:ext cx="1006936" cy="946975"/>
          </a:xfrm>
          <a:custGeom>
            <a:avLst/>
            <a:gdLst/>
            <a:ahLst/>
            <a:cxnLst/>
            <a:rect l="l" t="t" r="r" b="b"/>
            <a:pathLst>
              <a:path w="4011" h="3772" extrusionOk="0">
                <a:moveTo>
                  <a:pt x="3466" y="901"/>
                </a:moveTo>
                <a:cubicBezTo>
                  <a:pt x="3513" y="901"/>
                  <a:pt x="3559" y="905"/>
                  <a:pt x="3604" y="913"/>
                </a:cubicBezTo>
                <a:cubicBezTo>
                  <a:pt x="3416" y="1299"/>
                  <a:pt x="2911" y="1592"/>
                  <a:pt x="2577" y="1798"/>
                </a:cubicBezTo>
                <a:cubicBezTo>
                  <a:pt x="2135" y="2072"/>
                  <a:pt x="1633" y="2338"/>
                  <a:pt x="1117" y="2438"/>
                </a:cubicBezTo>
                <a:cubicBezTo>
                  <a:pt x="1358" y="2084"/>
                  <a:pt x="1777" y="1711"/>
                  <a:pt x="1932" y="1608"/>
                </a:cubicBezTo>
                <a:cubicBezTo>
                  <a:pt x="2319" y="1352"/>
                  <a:pt x="2947" y="901"/>
                  <a:pt x="3466" y="901"/>
                </a:cubicBezTo>
                <a:close/>
                <a:moveTo>
                  <a:pt x="3489" y="2093"/>
                </a:moveTo>
                <a:cubicBezTo>
                  <a:pt x="3502" y="2093"/>
                  <a:pt x="3515" y="2093"/>
                  <a:pt x="3527" y="2094"/>
                </a:cubicBezTo>
                <a:cubicBezTo>
                  <a:pt x="3329" y="2422"/>
                  <a:pt x="2861" y="2645"/>
                  <a:pt x="2544" y="2802"/>
                </a:cubicBezTo>
                <a:cubicBezTo>
                  <a:pt x="2475" y="2836"/>
                  <a:pt x="2397" y="2873"/>
                  <a:pt x="2316" y="2912"/>
                </a:cubicBezTo>
                <a:cubicBezTo>
                  <a:pt x="2364" y="2830"/>
                  <a:pt x="2427" y="2754"/>
                  <a:pt x="2479" y="2698"/>
                </a:cubicBezTo>
                <a:cubicBezTo>
                  <a:pt x="2701" y="2466"/>
                  <a:pt x="3120" y="2093"/>
                  <a:pt x="3489" y="2093"/>
                </a:cubicBezTo>
                <a:close/>
                <a:moveTo>
                  <a:pt x="3551" y="2816"/>
                </a:moveTo>
                <a:cubicBezTo>
                  <a:pt x="3621" y="2816"/>
                  <a:pt x="3504" y="2976"/>
                  <a:pt x="3388" y="3057"/>
                </a:cubicBezTo>
                <a:cubicBezTo>
                  <a:pt x="3300" y="3119"/>
                  <a:pt x="3208" y="3178"/>
                  <a:pt x="3112" y="3228"/>
                </a:cubicBezTo>
                <a:cubicBezTo>
                  <a:pt x="3152" y="3098"/>
                  <a:pt x="3271" y="2967"/>
                  <a:pt x="3388" y="2893"/>
                </a:cubicBezTo>
                <a:cubicBezTo>
                  <a:pt x="3474" y="2838"/>
                  <a:pt x="3525" y="2816"/>
                  <a:pt x="3551" y="2816"/>
                </a:cubicBezTo>
                <a:close/>
                <a:moveTo>
                  <a:pt x="3404" y="0"/>
                </a:moveTo>
                <a:cubicBezTo>
                  <a:pt x="2324" y="57"/>
                  <a:pt x="1347" y="488"/>
                  <a:pt x="676" y="1350"/>
                </a:cubicBezTo>
                <a:cubicBezTo>
                  <a:pt x="416" y="1684"/>
                  <a:pt x="0" y="2511"/>
                  <a:pt x="681" y="2645"/>
                </a:cubicBezTo>
                <a:cubicBezTo>
                  <a:pt x="716" y="2653"/>
                  <a:pt x="752" y="2658"/>
                  <a:pt x="786" y="2660"/>
                </a:cubicBezTo>
                <a:cubicBezTo>
                  <a:pt x="717" y="2873"/>
                  <a:pt x="734" y="3078"/>
                  <a:pt x="916" y="3234"/>
                </a:cubicBezTo>
                <a:cubicBezTo>
                  <a:pt x="1030" y="3333"/>
                  <a:pt x="1181" y="3370"/>
                  <a:pt x="1344" y="3370"/>
                </a:cubicBezTo>
                <a:cubicBezTo>
                  <a:pt x="1566" y="3370"/>
                  <a:pt x="1812" y="3302"/>
                  <a:pt x="2027" y="3224"/>
                </a:cubicBezTo>
                <a:cubicBezTo>
                  <a:pt x="2057" y="3477"/>
                  <a:pt x="2235" y="3565"/>
                  <a:pt x="2462" y="3565"/>
                </a:cubicBezTo>
                <a:cubicBezTo>
                  <a:pt x="2594" y="3565"/>
                  <a:pt x="2742" y="3535"/>
                  <a:pt x="2886" y="3491"/>
                </a:cubicBezTo>
                <a:cubicBezTo>
                  <a:pt x="2897" y="3515"/>
                  <a:pt x="2908" y="3537"/>
                  <a:pt x="2925" y="3561"/>
                </a:cubicBezTo>
                <a:cubicBezTo>
                  <a:pt x="3041" y="3719"/>
                  <a:pt x="3247" y="3772"/>
                  <a:pt x="3455" y="3772"/>
                </a:cubicBezTo>
                <a:cubicBezTo>
                  <a:pt x="3618" y="3772"/>
                  <a:pt x="3782" y="3740"/>
                  <a:pt x="3905" y="3701"/>
                </a:cubicBezTo>
                <a:cubicBezTo>
                  <a:pt x="4010" y="3666"/>
                  <a:pt x="3978" y="3512"/>
                  <a:pt x="3884" y="3512"/>
                </a:cubicBezTo>
                <a:cubicBezTo>
                  <a:pt x="3875" y="3512"/>
                  <a:pt x="3865" y="3514"/>
                  <a:pt x="3855" y="3517"/>
                </a:cubicBezTo>
                <a:cubicBezTo>
                  <a:pt x="3744" y="3552"/>
                  <a:pt x="3600" y="3589"/>
                  <a:pt x="3466" y="3589"/>
                </a:cubicBezTo>
                <a:cubicBezTo>
                  <a:pt x="3396" y="3589"/>
                  <a:pt x="3328" y="3579"/>
                  <a:pt x="3268" y="3553"/>
                </a:cubicBezTo>
                <a:cubicBezTo>
                  <a:pt x="3184" y="3516"/>
                  <a:pt x="3134" y="3466"/>
                  <a:pt x="3110" y="3409"/>
                </a:cubicBezTo>
                <a:cubicBezTo>
                  <a:pt x="3285" y="3336"/>
                  <a:pt x="3436" y="3255"/>
                  <a:pt x="3521" y="3194"/>
                </a:cubicBezTo>
                <a:cubicBezTo>
                  <a:pt x="3664" y="3091"/>
                  <a:pt x="3962" y="2870"/>
                  <a:pt x="3775" y="2671"/>
                </a:cubicBezTo>
                <a:cubicBezTo>
                  <a:pt x="3729" y="2621"/>
                  <a:pt x="3672" y="2601"/>
                  <a:pt x="3611" y="2601"/>
                </a:cubicBezTo>
                <a:cubicBezTo>
                  <a:pt x="3430" y="2601"/>
                  <a:pt x="3212" y="2776"/>
                  <a:pt x="3108" y="2875"/>
                </a:cubicBezTo>
                <a:cubicBezTo>
                  <a:pt x="2983" y="2992"/>
                  <a:pt x="2862" y="3162"/>
                  <a:pt x="2855" y="3334"/>
                </a:cubicBezTo>
                <a:cubicBezTo>
                  <a:pt x="2764" y="3361"/>
                  <a:pt x="2657" y="3382"/>
                  <a:pt x="2559" y="3382"/>
                </a:cubicBezTo>
                <a:cubicBezTo>
                  <a:pt x="2501" y="3382"/>
                  <a:pt x="2445" y="3374"/>
                  <a:pt x="2398" y="3355"/>
                </a:cubicBezTo>
                <a:cubicBezTo>
                  <a:pt x="2281" y="3308"/>
                  <a:pt x="2239" y="3230"/>
                  <a:pt x="2240" y="3142"/>
                </a:cubicBezTo>
                <a:cubicBezTo>
                  <a:pt x="2295" y="3120"/>
                  <a:pt x="2343" y="3099"/>
                  <a:pt x="2387" y="3081"/>
                </a:cubicBezTo>
                <a:cubicBezTo>
                  <a:pt x="2861" y="2878"/>
                  <a:pt x="3543" y="2562"/>
                  <a:pt x="3758" y="2053"/>
                </a:cubicBezTo>
                <a:cubicBezTo>
                  <a:pt x="3778" y="2005"/>
                  <a:pt x="3734" y="1953"/>
                  <a:pt x="3693" y="1938"/>
                </a:cubicBezTo>
                <a:cubicBezTo>
                  <a:pt x="3639" y="1920"/>
                  <a:pt x="3579" y="1911"/>
                  <a:pt x="3515" y="1911"/>
                </a:cubicBezTo>
                <a:cubicBezTo>
                  <a:pt x="2976" y="1911"/>
                  <a:pt x="2159" y="2510"/>
                  <a:pt x="2040" y="3034"/>
                </a:cubicBezTo>
                <a:cubicBezTo>
                  <a:pt x="1827" y="3115"/>
                  <a:pt x="1601" y="3178"/>
                  <a:pt x="1397" y="3178"/>
                </a:cubicBezTo>
                <a:cubicBezTo>
                  <a:pt x="1335" y="3178"/>
                  <a:pt x="1276" y="3173"/>
                  <a:pt x="1219" y="3160"/>
                </a:cubicBezTo>
                <a:cubicBezTo>
                  <a:pt x="918" y="3090"/>
                  <a:pt x="892" y="2894"/>
                  <a:pt x="993" y="2660"/>
                </a:cubicBezTo>
                <a:cubicBezTo>
                  <a:pt x="1509" y="2622"/>
                  <a:pt x="2076" y="2301"/>
                  <a:pt x="2476" y="2073"/>
                </a:cubicBezTo>
                <a:cubicBezTo>
                  <a:pt x="2941" y="1808"/>
                  <a:pt x="3633" y="1419"/>
                  <a:pt x="3819" y="876"/>
                </a:cubicBezTo>
                <a:cubicBezTo>
                  <a:pt x="3837" y="828"/>
                  <a:pt x="3800" y="779"/>
                  <a:pt x="3756" y="764"/>
                </a:cubicBezTo>
                <a:cubicBezTo>
                  <a:pt x="3665" y="734"/>
                  <a:pt x="3569" y="720"/>
                  <a:pt x="3468" y="720"/>
                </a:cubicBezTo>
                <a:cubicBezTo>
                  <a:pt x="2834" y="720"/>
                  <a:pt x="2058" y="1272"/>
                  <a:pt x="1625" y="1608"/>
                </a:cubicBezTo>
                <a:cubicBezTo>
                  <a:pt x="1435" y="1755"/>
                  <a:pt x="1055" y="2111"/>
                  <a:pt x="865" y="2476"/>
                </a:cubicBezTo>
                <a:cubicBezTo>
                  <a:pt x="851" y="2477"/>
                  <a:pt x="836" y="2478"/>
                  <a:pt x="821" y="2478"/>
                </a:cubicBezTo>
                <a:cubicBezTo>
                  <a:pt x="700" y="2478"/>
                  <a:pt x="582" y="2451"/>
                  <a:pt x="517" y="2351"/>
                </a:cubicBezTo>
                <a:cubicBezTo>
                  <a:pt x="321" y="2048"/>
                  <a:pt x="746" y="1519"/>
                  <a:pt x="926" y="1311"/>
                </a:cubicBezTo>
                <a:cubicBezTo>
                  <a:pt x="1562" y="568"/>
                  <a:pt x="2448" y="165"/>
                  <a:pt x="3406" y="23"/>
                </a:cubicBezTo>
                <a:cubicBezTo>
                  <a:pt x="3417" y="20"/>
                  <a:pt x="3415" y="0"/>
                  <a:pt x="3404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514" name="Google Shape;514;p38"/>
          <p:cNvGrpSpPr/>
          <p:nvPr/>
        </p:nvGrpSpPr>
        <p:grpSpPr>
          <a:xfrm rot="-761730">
            <a:off x="1224631" y="1517069"/>
            <a:ext cx="270641" cy="884359"/>
            <a:chOff x="4532989" y="3507674"/>
            <a:chExt cx="40967" cy="133863"/>
          </a:xfrm>
          <a:solidFill>
            <a:srgbClr val="4C3D3D"/>
          </a:solidFill>
        </p:grpSpPr>
        <p:sp>
          <p:nvSpPr>
            <p:cNvPr id="515" name="Google Shape;515;p38"/>
            <p:cNvSpPr/>
            <p:nvPr/>
          </p:nvSpPr>
          <p:spPr>
            <a:xfrm>
              <a:off x="4532989" y="3507674"/>
              <a:ext cx="29017" cy="102181"/>
            </a:xfrm>
            <a:custGeom>
              <a:avLst/>
              <a:gdLst/>
              <a:ahLst/>
              <a:cxnLst/>
              <a:rect l="l" t="t" r="r" b="b"/>
              <a:pathLst>
                <a:path w="675" h="2377" extrusionOk="0">
                  <a:moveTo>
                    <a:pt x="220" y="0"/>
                  </a:moveTo>
                  <a:cubicBezTo>
                    <a:pt x="109" y="0"/>
                    <a:pt x="1" y="86"/>
                    <a:pt x="41" y="233"/>
                  </a:cubicBezTo>
                  <a:cubicBezTo>
                    <a:pt x="237" y="930"/>
                    <a:pt x="308" y="1676"/>
                    <a:pt x="585" y="2347"/>
                  </a:cubicBezTo>
                  <a:cubicBezTo>
                    <a:pt x="593" y="2366"/>
                    <a:pt x="614" y="2377"/>
                    <a:pt x="634" y="2377"/>
                  </a:cubicBezTo>
                  <a:cubicBezTo>
                    <a:pt x="655" y="2377"/>
                    <a:pt x="674" y="2364"/>
                    <a:pt x="671" y="2335"/>
                  </a:cubicBezTo>
                  <a:cubicBezTo>
                    <a:pt x="583" y="1617"/>
                    <a:pt x="510" y="898"/>
                    <a:pt x="418" y="181"/>
                  </a:cubicBezTo>
                  <a:cubicBezTo>
                    <a:pt x="401" y="56"/>
                    <a:pt x="31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559813" y="3625760"/>
              <a:ext cx="14143" cy="15776"/>
            </a:xfrm>
            <a:custGeom>
              <a:avLst/>
              <a:gdLst/>
              <a:ahLst/>
              <a:cxnLst/>
              <a:rect l="l" t="t" r="r" b="b"/>
              <a:pathLst>
                <a:path w="329" h="367" extrusionOk="0">
                  <a:moveTo>
                    <a:pt x="176" y="0"/>
                  </a:moveTo>
                  <a:cubicBezTo>
                    <a:pt x="142" y="0"/>
                    <a:pt x="103" y="16"/>
                    <a:pt x="79" y="44"/>
                  </a:cubicBezTo>
                  <a:cubicBezTo>
                    <a:pt x="44" y="59"/>
                    <a:pt x="19" y="90"/>
                    <a:pt x="15" y="138"/>
                  </a:cubicBezTo>
                  <a:cubicBezTo>
                    <a:pt x="16" y="131"/>
                    <a:pt x="16" y="129"/>
                    <a:pt x="15" y="129"/>
                  </a:cubicBezTo>
                  <a:lnTo>
                    <a:pt x="15" y="129"/>
                  </a:lnTo>
                  <a:cubicBezTo>
                    <a:pt x="15" y="129"/>
                    <a:pt x="13" y="139"/>
                    <a:pt x="11" y="145"/>
                  </a:cubicBezTo>
                  <a:cubicBezTo>
                    <a:pt x="9" y="156"/>
                    <a:pt x="7" y="166"/>
                    <a:pt x="6" y="177"/>
                  </a:cubicBezTo>
                  <a:cubicBezTo>
                    <a:pt x="1" y="213"/>
                    <a:pt x="1" y="242"/>
                    <a:pt x="6" y="277"/>
                  </a:cubicBezTo>
                  <a:cubicBezTo>
                    <a:pt x="14" y="324"/>
                    <a:pt x="69" y="366"/>
                    <a:pt x="115" y="366"/>
                  </a:cubicBezTo>
                  <a:cubicBezTo>
                    <a:pt x="118" y="366"/>
                    <a:pt x="120" y="366"/>
                    <a:pt x="122" y="366"/>
                  </a:cubicBezTo>
                  <a:cubicBezTo>
                    <a:pt x="205" y="361"/>
                    <a:pt x="295" y="337"/>
                    <a:pt x="319" y="244"/>
                  </a:cubicBezTo>
                  <a:cubicBezTo>
                    <a:pt x="328" y="212"/>
                    <a:pt x="324" y="176"/>
                    <a:pt x="313" y="145"/>
                  </a:cubicBezTo>
                  <a:cubicBezTo>
                    <a:pt x="315" y="118"/>
                    <a:pt x="308" y="87"/>
                    <a:pt x="291" y="66"/>
                  </a:cubicBezTo>
                  <a:cubicBezTo>
                    <a:pt x="261" y="28"/>
                    <a:pt x="22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7" name="Google Shape;517;p38"/>
          <p:cNvSpPr/>
          <p:nvPr/>
        </p:nvSpPr>
        <p:spPr>
          <a:xfrm>
            <a:off x="4921287" y="3135300"/>
            <a:ext cx="766972" cy="192777"/>
          </a:xfrm>
          <a:custGeom>
            <a:avLst/>
            <a:gdLst/>
            <a:ahLst/>
            <a:cxnLst/>
            <a:rect l="l" t="t" r="r" b="b"/>
            <a:pathLst>
              <a:path w="3338" h="839" extrusionOk="0">
                <a:moveTo>
                  <a:pt x="959" y="1"/>
                </a:moveTo>
                <a:cubicBezTo>
                  <a:pt x="933" y="1"/>
                  <a:pt x="907" y="8"/>
                  <a:pt x="886" y="19"/>
                </a:cubicBezTo>
                <a:cubicBezTo>
                  <a:pt x="564" y="172"/>
                  <a:pt x="312" y="421"/>
                  <a:pt x="35" y="639"/>
                </a:cubicBezTo>
                <a:cubicBezTo>
                  <a:pt x="0" y="665"/>
                  <a:pt x="32" y="715"/>
                  <a:pt x="69" y="715"/>
                </a:cubicBezTo>
                <a:cubicBezTo>
                  <a:pt x="76" y="715"/>
                  <a:pt x="83" y="713"/>
                  <a:pt x="90" y="709"/>
                </a:cubicBezTo>
                <a:cubicBezTo>
                  <a:pt x="341" y="559"/>
                  <a:pt x="583" y="386"/>
                  <a:pt x="860" y="291"/>
                </a:cubicBezTo>
                <a:cubicBezTo>
                  <a:pt x="919" y="528"/>
                  <a:pt x="980" y="775"/>
                  <a:pt x="1251" y="829"/>
                </a:cubicBezTo>
                <a:cubicBezTo>
                  <a:pt x="1286" y="836"/>
                  <a:pt x="1321" y="839"/>
                  <a:pt x="1357" y="839"/>
                </a:cubicBezTo>
                <a:cubicBezTo>
                  <a:pt x="1557" y="839"/>
                  <a:pt x="1774" y="746"/>
                  <a:pt x="1953" y="693"/>
                </a:cubicBezTo>
                <a:cubicBezTo>
                  <a:pt x="2318" y="586"/>
                  <a:pt x="2666" y="468"/>
                  <a:pt x="3051" y="453"/>
                </a:cubicBezTo>
                <a:cubicBezTo>
                  <a:pt x="3333" y="442"/>
                  <a:pt x="3337" y="6"/>
                  <a:pt x="3066" y="6"/>
                </a:cubicBezTo>
                <a:cubicBezTo>
                  <a:pt x="3061" y="6"/>
                  <a:pt x="3056" y="6"/>
                  <a:pt x="3051" y="6"/>
                </a:cubicBezTo>
                <a:cubicBezTo>
                  <a:pt x="2604" y="32"/>
                  <a:pt x="2192" y="172"/>
                  <a:pt x="1773" y="315"/>
                </a:cubicBezTo>
                <a:cubicBezTo>
                  <a:pt x="1651" y="357"/>
                  <a:pt x="1512" y="427"/>
                  <a:pt x="1389" y="427"/>
                </a:cubicBezTo>
                <a:cubicBezTo>
                  <a:pt x="1320" y="427"/>
                  <a:pt x="1257" y="405"/>
                  <a:pt x="1205" y="343"/>
                </a:cubicBezTo>
                <a:cubicBezTo>
                  <a:pt x="1134" y="258"/>
                  <a:pt x="1113" y="128"/>
                  <a:pt x="1043" y="38"/>
                </a:cubicBezTo>
                <a:cubicBezTo>
                  <a:pt x="1022" y="11"/>
                  <a:pt x="991" y="1"/>
                  <a:pt x="959" y="1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38"/>
          <p:cNvSpPr/>
          <p:nvPr/>
        </p:nvSpPr>
        <p:spPr>
          <a:xfrm rot="-10427402">
            <a:off x="2634433" y="5051475"/>
            <a:ext cx="261096" cy="661104"/>
          </a:xfrm>
          <a:custGeom>
            <a:avLst/>
            <a:gdLst/>
            <a:ahLst/>
            <a:cxnLst/>
            <a:rect l="l" t="t" r="r" b="b"/>
            <a:pathLst>
              <a:path w="1145" h="2899" extrusionOk="0">
                <a:moveTo>
                  <a:pt x="930" y="0"/>
                </a:moveTo>
                <a:cubicBezTo>
                  <a:pt x="825" y="0"/>
                  <a:pt x="720" y="68"/>
                  <a:pt x="719" y="204"/>
                </a:cubicBezTo>
                <a:cubicBezTo>
                  <a:pt x="716" y="609"/>
                  <a:pt x="712" y="1009"/>
                  <a:pt x="669" y="1411"/>
                </a:cubicBezTo>
                <a:cubicBezTo>
                  <a:pt x="596" y="1403"/>
                  <a:pt x="525" y="1398"/>
                  <a:pt x="453" y="1398"/>
                </a:cubicBezTo>
                <a:cubicBezTo>
                  <a:pt x="336" y="1398"/>
                  <a:pt x="220" y="1409"/>
                  <a:pt x="98" y="1433"/>
                </a:cubicBezTo>
                <a:cubicBezTo>
                  <a:pt x="46" y="1444"/>
                  <a:pt x="0" y="1504"/>
                  <a:pt x="4" y="1557"/>
                </a:cubicBezTo>
                <a:cubicBezTo>
                  <a:pt x="30" y="2014"/>
                  <a:pt x="249" y="2421"/>
                  <a:pt x="300" y="2874"/>
                </a:cubicBezTo>
                <a:cubicBezTo>
                  <a:pt x="303" y="2890"/>
                  <a:pt x="315" y="2899"/>
                  <a:pt x="328" y="2899"/>
                </a:cubicBezTo>
                <a:cubicBezTo>
                  <a:pt x="340" y="2899"/>
                  <a:pt x="352" y="2891"/>
                  <a:pt x="353" y="2874"/>
                </a:cubicBezTo>
                <a:cubicBezTo>
                  <a:pt x="383" y="2478"/>
                  <a:pt x="252" y="2097"/>
                  <a:pt x="252" y="1706"/>
                </a:cubicBezTo>
                <a:lnTo>
                  <a:pt x="252" y="1706"/>
                </a:lnTo>
                <a:cubicBezTo>
                  <a:pt x="432" y="1737"/>
                  <a:pt x="610" y="1771"/>
                  <a:pt x="786" y="1832"/>
                </a:cubicBezTo>
                <a:cubicBezTo>
                  <a:pt x="803" y="1838"/>
                  <a:pt x="820" y="1840"/>
                  <a:pt x="838" y="1840"/>
                </a:cubicBezTo>
                <a:cubicBezTo>
                  <a:pt x="924" y="1840"/>
                  <a:pt x="1015" y="1777"/>
                  <a:pt x="1030" y="1693"/>
                </a:cubicBezTo>
                <a:cubicBezTo>
                  <a:pt x="1131" y="1203"/>
                  <a:pt x="1144" y="702"/>
                  <a:pt x="1140" y="204"/>
                </a:cubicBezTo>
                <a:cubicBezTo>
                  <a:pt x="1139" y="69"/>
                  <a:pt x="1034" y="0"/>
                  <a:pt x="930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38"/>
          <p:cNvSpPr/>
          <p:nvPr/>
        </p:nvSpPr>
        <p:spPr>
          <a:xfrm rot="1642771">
            <a:off x="4587994" y="4352837"/>
            <a:ext cx="666583" cy="336313"/>
          </a:xfrm>
          <a:custGeom>
            <a:avLst/>
            <a:gdLst/>
            <a:ahLst/>
            <a:cxnLst/>
            <a:rect l="l" t="t" r="r" b="b"/>
            <a:pathLst>
              <a:path w="3084" h="1556" extrusionOk="0">
                <a:moveTo>
                  <a:pt x="778" y="0"/>
                </a:moveTo>
                <a:cubicBezTo>
                  <a:pt x="540" y="0"/>
                  <a:pt x="284" y="62"/>
                  <a:pt x="106" y="114"/>
                </a:cubicBezTo>
                <a:cubicBezTo>
                  <a:pt x="10" y="141"/>
                  <a:pt x="0" y="294"/>
                  <a:pt x="106" y="317"/>
                </a:cubicBezTo>
                <a:cubicBezTo>
                  <a:pt x="196" y="336"/>
                  <a:pt x="287" y="341"/>
                  <a:pt x="378" y="341"/>
                </a:cubicBezTo>
                <a:cubicBezTo>
                  <a:pt x="450" y="341"/>
                  <a:pt x="521" y="338"/>
                  <a:pt x="593" y="338"/>
                </a:cubicBezTo>
                <a:cubicBezTo>
                  <a:pt x="636" y="338"/>
                  <a:pt x="679" y="339"/>
                  <a:pt x="723" y="342"/>
                </a:cubicBezTo>
                <a:cubicBezTo>
                  <a:pt x="1114" y="369"/>
                  <a:pt x="1108" y="696"/>
                  <a:pt x="980" y="1004"/>
                </a:cubicBezTo>
                <a:cubicBezTo>
                  <a:pt x="951" y="1073"/>
                  <a:pt x="997" y="1189"/>
                  <a:pt x="1067" y="1220"/>
                </a:cubicBezTo>
                <a:cubicBezTo>
                  <a:pt x="1620" y="1460"/>
                  <a:pt x="2238" y="1495"/>
                  <a:pt x="2831" y="1555"/>
                </a:cubicBezTo>
                <a:cubicBezTo>
                  <a:pt x="2837" y="1555"/>
                  <a:pt x="2843" y="1556"/>
                  <a:pt x="2848" y="1556"/>
                </a:cubicBezTo>
                <a:cubicBezTo>
                  <a:pt x="3041" y="1556"/>
                  <a:pt x="3084" y="1218"/>
                  <a:pt x="2882" y="1187"/>
                </a:cubicBezTo>
                <a:cubicBezTo>
                  <a:pt x="2391" y="1113"/>
                  <a:pt x="1873" y="1112"/>
                  <a:pt x="1401" y="945"/>
                </a:cubicBezTo>
                <a:cubicBezTo>
                  <a:pt x="1474" y="662"/>
                  <a:pt x="1462" y="301"/>
                  <a:pt x="1224" y="120"/>
                </a:cubicBezTo>
                <a:cubicBezTo>
                  <a:pt x="1108" y="31"/>
                  <a:pt x="948" y="0"/>
                  <a:pt x="778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" name="Google Shape;420;p37">
            <a:extLst>
              <a:ext uri="{FF2B5EF4-FFF2-40B4-BE49-F238E27FC236}">
                <a16:creationId xmlns:a16="http://schemas.microsoft.com/office/drawing/2014/main" id="{66DD1086-7454-0320-626E-88C79EDDC309}"/>
              </a:ext>
            </a:extLst>
          </p:cNvPr>
          <p:cNvGrpSpPr/>
          <p:nvPr/>
        </p:nvGrpSpPr>
        <p:grpSpPr>
          <a:xfrm>
            <a:off x="7470248" y="741761"/>
            <a:ext cx="3561109" cy="6116248"/>
            <a:chOff x="5457575" y="-336950"/>
            <a:chExt cx="3190983" cy="5480553"/>
          </a:xfrm>
        </p:grpSpPr>
        <p:grpSp>
          <p:nvGrpSpPr>
            <p:cNvPr id="3" name="Google Shape;421;p37">
              <a:extLst>
                <a:ext uri="{FF2B5EF4-FFF2-40B4-BE49-F238E27FC236}">
                  <a16:creationId xmlns:a16="http://schemas.microsoft.com/office/drawing/2014/main" id="{BBAC6740-D793-5E43-03F8-F8A07FC46D71}"/>
                </a:ext>
              </a:extLst>
            </p:cNvPr>
            <p:cNvGrpSpPr/>
            <p:nvPr/>
          </p:nvGrpSpPr>
          <p:grpSpPr>
            <a:xfrm>
              <a:off x="5530223" y="381965"/>
              <a:ext cx="3118335" cy="4761638"/>
              <a:chOff x="2707095" y="3172887"/>
              <a:chExt cx="456872" cy="697645"/>
            </a:xfrm>
          </p:grpSpPr>
          <p:sp>
            <p:nvSpPr>
              <p:cNvPr id="11" name="Google Shape;422;p37">
                <a:extLst>
                  <a:ext uri="{FF2B5EF4-FFF2-40B4-BE49-F238E27FC236}">
                    <a16:creationId xmlns:a16="http://schemas.microsoft.com/office/drawing/2014/main" id="{0CD1A7DF-0F76-FB35-3D77-BB4B3B7595D2}"/>
                  </a:ext>
                </a:extLst>
              </p:cNvPr>
              <p:cNvSpPr/>
              <p:nvPr/>
            </p:nvSpPr>
            <p:spPr>
              <a:xfrm>
                <a:off x="2707138" y="3546148"/>
                <a:ext cx="156474" cy="324384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7546" extrusionOk="0">
                    <a:moveTo>
                      <a:pt x="2614" y="1"/>
                    </a:moveTo>
                    <a:cubicBezTo>
                      <a:pt x="2583" y="1"/>
                      <a:pt x="2550" y="3"/>
                      <a:pt x="2515" y="8"/>
                    </a:cubicBezTo>
                    <a:cubicBezTo>
                      <a:pt x="2319" y="103"/>
                      <a:pt x="1474" y="665"/>
                      <a:pt x="1179" y="1816"/>
                    </a:cubicBezTo>
                    <a:cubicBezTo>
                      <a:pt x="986" y="2575"/>
                      <a:pt x="0" y="7546"/>
                      <a:pt x="0" y="7546"/>
                    </a:cubicBezTo>
                    <a:lnTo>
                      <a:pt x="1496" y="7546"/>
                    </a:lnTo>
                    <a:cubicBezTo>
                      <a:pt x="1496" y="7546"/>
                      <a:pt x="2878" y="3758"/>
                      <a:pt x="2936" y="3113"/>
                    </a:cubicBezTo>
                    <a:cubicBezTo>
                      <a:pt x="2991" y="2489"/>
                      <a:pt x="3639" y="1"/>
                      <a:pt x="2614" y="1"/>
                    </a:cubicBezTo>
                    <a:close/>
                  </a:path>
                </a:pathLst>
              </a:custGeom>
              <a:solidFill>
                <a:srgbClr val="ECB8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24;p37">
                <a:extLst>
                  <a:ext uri="{FF2B5EF4-FFF2-40B4-BE49-F238E27FC236}">
                    <a16:creationId xmlns:a16="http://schemas.microsoft.com/office/drawing/2014/main" id="{A3E5D971-1EAA-6FB3-41F0-0C2A070A7911}"/>
                  </a:ext>
                </a:extLst>
              </p:cNvPr>
              <p:cNvSpPr/>
              <p:nvPr/>
            </p:nvSpPr>
            <p:spPr>
              <a:xfrm>
                <a:off x="2713371" y="3543612"/>
                <a:ext cx="142246" cy="192627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4481" extrusionOk="0">
                    <a:moveTo>
                      <a:pt x="2283" y="1"/>
                    </a:moveTo>
                    <a:cubicBezTo>
                      <a:pt x="2252" y="1"/>
                      <a:pt x="2219" y="3"/>
                      <a:pt x="2184" y="8"/>
                    </a:cubicBezTo>
                    <a:cubicBezTo>
                      <a:pt x="1988" y="103"/>
                      <a:pt x="1109" y="734"/>
                      <a:pt x="662" y="1883"/>
                    </a:cubicBezTo>
                    <a:cubicBezTo>
                      <a:pt x="568" y="2126"/>
                      <a:pt x="267" y="3115"/>
                      <a:pt x="1" y="3948"/>
                    </a:cubicBezTo>
                    <a:lnTo>
                      <a:pt x="2228" y="4480"/>
                    </a:lnTo>
                    <a:cubicBezTo>
                      <a:pt x="2430" y="3854"/>
                      <a:pt x="2586" y="3321"/>
                      <a:pt x="2605" y="3113"/>
                    </a:cubicBezTo>
                    <a:cubicBezTo>
                      <a:pt x="2660" y="2489"/>
                      <a:pt x="3308" y="1"/>
                      <a:pt x="2283" y="1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5;p37">
                <a:extLst>
                  <a:ext uri="{FF2B5EF4-FFF2-40B4-BE49-F238E27FC236}">
                    <a16:creationId xmlns:a16="http://schemas.microsoft.com/office/drawing/2014/main" id="{9C52CE05-A4BD-5E36-F3C5-9282B45EBBC6}"/>
                  </a:ext>
                </a:extLst>
              </p:cNvPr>
              <p:cNvSpPr/>
              <p:nvPr/>
            </p:nvSpPr>
            <p:spPr>
              <a:xfrm>
                <a:off x="3007535" y="3546148"/>
                <a:ext cx="156432" cy="324384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7546" extrusionOk="0">
                    <a:moveTo>
                      <a:pt x="1025" y="1"/>
                    </a:moveTo>
                    <a:cubicBezTo>
                      <a:pt x="1" y="1"/>
                      <a:pt x="649" y="2489"/>
                      <a:pt x="703" y="3113"/>
                    </a:cubicBezTo>
                    <a:cubicBezTo>
                      <a:pt x="761" y="3758"/>
                      <a:pt x="2143" y="7546"/>
                      <a:pt x="2143" y="7546"/>
                    </a:cubicBezTo>
                    <a:lnTo>
                      <a:pt x="3639" y="7546"/>
                    </a:lnTo>
                    <a:cubicBezTo>
                      <a:pt x="3639" y="7546"/>
                      <a:pt x="2654" y="2575"/>
                      <a:pt x="2460" y="1816"/>
                    </a:cubicBezTo>
                    <a:cubicBezTo>
                      <a:pt x="2165" y="665"/>
                      <a:pt x="1320" y="103"/>
                      <a:pt x="1124" y="8"/>
                    </a:cubicBezTo>
                    <a:cubicBezTo>
                      <a:pt x="1089" y="3"/>
                      <a:pt x="1057" y="1"/>
                      <a:pt x="1025" y="1"/>
                    </a:cubicBezTo>
                    <a:close/>
                  </a:path>
                </a:pathLst>
              </a:custGeom>
              <a:solidFill>
                <a:srgbClr val="ECB8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;p37">
                <a:extLst>
                  <a:ext uri="{FF2B5EF4-FFF2-40B4-BE49-F238E27FC236}">
                    <a16:creationId xmlns:a16="http://schemas.microsoft.com/office/drawing/2014/main" id="{C2C27270-BF79-918C-F56F-81AA1CC988F7}"/>
                  </a:ext>
                </a:extLst>
              </p:cNvPr>
              <p:cNvSpPr/>
              <p:nvPr/>
            </p:nvSpPr>
            <p:spPr>
              <a:xfrm>
                <a:off x="3007535" y="3541875"/>
                <a:ext cx="142203" cy="192627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4481" extrusionOk="0">
                    <a:moveTo>
                      <a:pt x="1025" y="1"/>
                    </a:moveTo>
                    <a:cubicBezTo>
                      <a:pt x="1" y="1"/>
                      <a:pt x="649" y="2489"/>
                      <a:pt x="703" y="3113"/>
                    </a:cubicBezTo>
                    <a:cubicBezTo>
                      <a:pt x="722" y="3321"/>
                      <a:pt x="878" y="3854"/>
                      <a:pt x="1080" y="4480"/>
                    </a:cubicBezTo>
                    <a:lnTo>
                      <a:pt x="3307" y="3948"/>
                    </a:lnTo>
                    <a:cubicBezTo>
                      <a:pt x="3041" y="3115"/>
                      <a:pt x="2740" y="2126"/>
                      <a:pt x="2646" y="1883"/>
                    </a:cubicBezTo>
                    <a:cubicBezTo>
                      <a:pt x="2200" y="734"/>
                      <a:pt x="1320" y="103"/>
                      <a:pt x="1124" y="8"/>
                    </a:cubicBezTo>
                    <a:cubicBezTo>
                      <a:pt x="1089" y="3"/>
                      <a:pt x="1057" y="1"/>
                      <a:pt x="1025" y="1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28;p37">
                <a:extLst>
                  <a:ext uri="{FF2B5EF4-FFF2-40B4-BE49-F238E27FC236}">
                    <a16:creationId xmlns:a16="http://schemas.microsoft.com/office/drawing/2014/main" id="{E77991AD-9B03-2560-0DB6-59AD0104F695}"/>
                  </a:ext>
                </a:extLst>
              </p:cNvPr>
              <p:cNvSpPr/>
              <p:nvPr/>
            </p:nvSpPr>
            <p:spPr>
              <a:xfrm>
                <a:off x="2777079" y="3489447"/>
                <a:ext cx="316947" cy="381084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8865" extrusionOk="0">
                    <a:moveTo>
                      <a:pt x="3661" y="0"/>
                    </a:moveTo>
                    <a:lnTo>
                      <a:pt x="3661" y="21"/>
                    </a:lnTo>
                    <a:lnTo>
                      <a:pt x="2269" y="579"/>
                    </a:lnTo>
                    <a:cubicBezTo>
                      <a:pt x="2149" y="650"/>
                      <a:pt x="685" y="1283"/>
                      <a:pt x="495" y="1716"/>
                    </a:cubicBezTo>
                    <a:cubicBezTo>
                      <a:pt x="305" y="2151"/>
                      <a:pt x="381" y="3302"/>
                      <a:pt x="191" y="4256"/>
                    </a:cubicBezTo>
                    <a:cubicBezTo>
                      <a:pt x="1" y="5210"/>
                      <a:pt x="1113" y="8865"/>
                      <a:pt x="1113" y="8865"/>
                    </a:cubicBezTo>
                    <a:lnTo>
                      <a:pt x="6354" y="8865"/>
                    </a:lnTo>
                    <a:cubicBezTo>
                      <a:pt x="6350" y="8864"/>
                      <a:pt x="7372" y="5210"/>
                      <a:pt x="7182" y="4256"/>
                    </a:cubicBezTo>
                    <a:cubicBezTo>
                      <a:pt x="6992" y="3303"/>
                      <a:pt x="7068" y="2151"/>
                      <a:pt x="6878" y="1716"/>
                    </a:cubicBezTo>
                    <a:cubicBezTo>
                      <a:pt x="6688" y="1282"/>
                      <a:pt x="5225" y="649"/>
                      <a:pt x="5105" y="579"/>
                    </a:cubicBezTo>
                    <a:lnTo>
                      <a:pt x="3712" y="21"/>
                    </a:lnTo>
                    <a:lnTo>
                      <a:pt x="3712" y="0"/>
                    </a:lnTo>
                    <a:lnTo>
                      <a:pt x="3687" y="11"/>
                    </a:lnTo>
                    <a:lnTo>
                      <a:pt x="3661" y="0"/>
                    </a:lnTo>
                    <a:close/>
                    <a:moveTo>
                      <a:pt x="6354" y="8865"/>
                    </a:moveTo>
                    <a:lnTo>
                      <a:pt x="6354" y="8865"/>
                    </a:lnTo>
                    <a:cubicBezTo>
                      <a:pt x="6354" y="8865"/>
                      <a:pt x="6354" y="8865"/>
                      <a:pt x="6354" y="8865"/>
                    </a:cubicBezTo>
                    <a:cubicBezTo>
                      <a:pt x="6354" y="8865"/>
                      <a:pt x="6354" y="8865"/>
                      <a:pt x="6354" y="886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9;p37">
                <a:extLst>
                  <a:ext uri="{FF2B5EF4-FFF2-40B4-BE49-F238E27FC236}">
                    <a16:creationId xmlns:a16="http://schemas.microsoft.com/office/drawing/2014/main" id="{4A1BE4FA-21C7-A3EB-57A5-6E05C554D1A5}"/>
                  </a:ext>
                </a:extLst>
              </p:cNvPr>
              <p:cNvSpPr/>
              <p:nvPr/>
            </p:nvSpPr>
            <p:spPr>
              <a:xfrm>
                <a:off x="2707095" y="3172887"/>
                <a:ext cx="436237" cy="328124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7633" extrusionOk="0">
                    <a:moveTo>
                      <a:pt x="5178" y="0"/>
                    </a:moveTo>
                    <a:cubicBezTo>
                      <a:pt x="4271" y="0"/>
                      <a:pt x="3492" y="498"/>
                      <a:pt x="3365" y="1174"/>
                    </a:cubicBezTo>
                    <a:cubicBezTo>
                      <a:pt x="3354" y="1174"/>
                      <a:pt x="3344" y="1174"/>
                      <a:pt x="3334" y="1174"/>
                    </a:cubicBezTo>
                    <a:cubicBezTo>
                      <a:pt x="1592" y="1174"/>
                      <a:pt x="1851" y="3709"/>
                      <a:pt x="2171" y="3998"/>
                    </a:cubicBezTo>
                    <a:cubicBezTo>
                      <a:pt x="2171" y="3998"/>
                      <a:pt x="0" y="4408"/>
                      <a:pt x="377" y="5396"/>
                    </a:cubicBezTo>
                    <a:cubicBezTo>
                      <a:pt x="523" y="5778"/>
                      <a:pt x="786" y="5895"/>
                      <a:pt x="1054" y="5895"/>
                    </a:cubicBezTo>
                    <a:cubicBezTo>
                      <a:pt x="1480" y="5895"/>
                      <a:pt x="1918" y="5599"/>
                      <a:pt x="1918" y="5599"/>
                    </a:cubicBezTo>
                    <a:lnTo>
                      <a:pt x="1918" y="5599"/>
                    </a:lnTo>
                    <a:cubicBezTo>
                      <a:pt x="1918" y="5599"/>
                      <a:pt x="1104" y="6180"/>
                      <a:pt x="2151" y="6937"/>
                    </a:cubicBezTo>
                    <a:cubicBezTo>
                      <a:pt x="2413" y="7127"/>
                      <a:pt x="2641" y="7197"/>
                      <a:pt x="2838" y="7197"/>
                    </a:cubicBezTo>
                    <a:cubicBezTo>
                      <a:pt x="3426" y="7197"/>
                      <a:pt x="3721" y="6559"/>
                      <a:pt x="3721" y="6559"/>
                    </a:cubicBezTo>
                    <a:cubicBezTo>
                      <a:pt x="3721" y="6559"/>
                      <a:pt x="4006" y="7609"/>
                      <a:pt x="5178" y="7633"/>
                    </a:cubicBezTo>
                    <a:cubicBezTo>
                      <a:pt x="5183" y="7633"/>
                      <a:pt x="5188" y="7633"/>
                      <a:pt x="5193" y="7633"/>
                    </a:cubicBezTo>
                    <a:cubicBezTo>
                      <a:pt x="5838" y="7633"/>
                      <a:pt x="6240" y="6725"/>
                      <a:pt x="6240" y="6725"/>
                    </a:cubicBezTo>
                    <a:cubicBezTo>
                      <a:pt x="6240" y="6725"/>
                      <a:pt x="6530" y="7120"/>
                      <a:pt x="7070" y="7120"/>
                    </a:cubicBezTo>
                    <a:cubicBezTo>
                      <a:pt x="7231" y="7120"/>
                      <a:pt x="7414" y="7085"/>
                      <a:pt x="7617" y="6994"/>
                    </a:cubicBezTo>
                    <a:cubicBezTo>
                      <a:pt x="8583" y="6567"/>
                      <a:pt x="8228" y="5948"/>
                      <a:pt x="8228" y="5948"/>
                    </a:cubicBezTo>
                    <a:lnTo>
                      <a:pt x="8228" y="5948"/>
                    </a:lnTo>
                    <a:cubicBezTo>
                      <a:pt x="8228" y="5948"/>
                      <a:pt x="8371" y="6019"/>
                      <a:pt x="8577" y="6019"/>
                    </a:cubicBezTo>
                    <a:cubicBezTo>
                      <a:pt x="8878" y="6019"/>
                      <a:pt x="9312" y="5865"/>
                      <a:pt x="9623" y="5105"/>
                    </a:cubicBezTo>
                    <a:cubicBezTo>
                      <a:pt x="10147" y="3824"/>
                      <a:pt x="7661" y="3155"/>
                      <a:pt x="7661" y="3155"/>
                    </a:cubicBezTo>
                    <a:cubicBezTo>
                      <a:pt x="7661" y="3155"/>
                      <a:pt x="8157" y="1716"/>
                      <a:pt x="6865" y="632"/>
                    </a:cubicBezTo>
                    <a:cubicBezTo>
                      <a:pt x="6335" y="186"/>
                      <a:pt x="5732" y="0"/>
                      <a:pt x="5178" y="0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0;p37">
                <a:extLst>
                  <a:ext uri="{FF2B5EF4-FFF2-40B4-BE49-F238E27FC236}">
                    <a16:creationId xmlns:a16="http://schemas.microsoft.com/office/drawing/2014/main" id="{2F595C86-36AE-CE0C-ADCD-BB77E91CDB37}"/>
                  </a:ext>
                </a:extLst>
              </p:cNvPr>
              <p:cNvSpPr/>
              <p:nvPr/>
            </p:nvSpPr>
            <p:spPr>
              <a:xfrm>
                <a:off x="2801367" y="3337357"/>
                <a:ext cx="45438" cy="5992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394" extrusionOk="0">
                    <a:moveTo>
                      <a:pt x="464" y="1"/>
                    </a:moveTo>
                    <a:cubicBezTo>
                      <a:pt x="445" y="1"/>
                      <a:pt x="426" y="3"/>
                      <a:pt x="408" y="6"/>
                    </a:cubicBezTo>
                    <a:cubicBezTo>
                      <a:pt x="153" y="50"/>
                      <a:pt x="0" y="397"/>
                      <a:pt x="67" y="778"/>
                    </a:cubicBezTo>
                    <a:cubicBezTo>
                      <a:pt x="127" y="1132"/>
                      <a:pt x="357" y="1393"/>
                      <a:pt x="593" y="1393"/>
                    </a:cubicBezTo>
                    <a:cubicBezTo>
                      <a:pt x="612" y="1393"/>
                      <a:pt x="630" y="1392"/>
                      <a:pt x="649" y="1389"/>
                    </a:cubicBezTo>
                    <a:cubicBezTo>
                      <a:pt x="903" y="1344"/>
                      <a:pt x="1056" y="998"/>
                      <a:pt x="991" y="616"/>
                    </a:cubicBezTo>
                    <a:cubicBezTo>
                      <a:pt x="929" y="263"/>
                      <a:pt x="701" y="1"/>
                      <a:pt x="464" y="1"/>
                    </a:cubicBezTo>
                    <a:close/>
                  </a:path>
                </a:pathLst>
              </a:custGeom>
              <a:solidFill>
                <a:srgbClr val="D6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1;p37">
                <a:extLst>
                  <a:ext uri="{FF2B5EF4-FFF2-40B4-BE49-F238E27FC236}">
                    <a16:creationId xmlns:a16="http://schemas.microsoft.com/office/drawing/2014/main" id="{DD421D58-43BB-1184-46E3-3EC3F1413694}"/>
                  </a:ext>
                </a:extLst>
              </p:cNvPr>
              <p:cNvSpPr/>
              <p:nvPr/>
            </p:nvSpPr>
            <p:spPr>
              <a:xfrm>
                <a:off x="2992919" y="3331511"/>
                <a:ext cx="46770" cy="5958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386" extrusionOk="0">
                    <a:moveTo>
                      <a:pt x="629" y="0"/>
                    </a:moveTo>
                    <a:cubicBezTo>
                      <a:pt x="398" y="0"/>
                      <a:pt x="164" y="246"/>
                      <a:pt x="86" y="589"/>
                    </a:cubicBezTo>
                    <a:cubicBezTo>
                      <a:pt x="1" y="967"/>
                      <a:pt x="137" y="1321"/>
                      <a:pt x="388" y="1378"/>
                    </a:cubicBezTo>
                    <a:cubicBezTo>
                      <a:pt x="411" y="1383"/>
                      <a:pt x="435" y="1385"/>
                      <a:pt x="458" y="1385"/>
                    </a:cubicBezTo>
                    <a:cubicBezTo>
                      <a:pt x="689" y="1385"/>
                      <a:pt x="923" y="1139"/>
                      <a:pt x="1001" y="797"/>
                    </a:cubicBezTo>
                    <a:cubicBezTo>
                      <a:pt x="1088" y="418"/>
                      <a:pt x="952" y="65"/>
                      <a:pt x="699" y="8"/>
                    </a:cubicBezTo>
                    <a:cubicBezTo>
                      <a:pt x="676" y="3"/>
                      <a:pt x="653" y="0"/>
                      <a:pt x="629" y="0"/>
                    </a:cubicBezTo>
                    <a:close/>
                  </a:path>
                </a:pathLst>
              </a:custGeom>
              <a:solidFill>
                <a:srgbClr val="D6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2;p37">
                <a:extLst>
                  <a:ext uri="{FF2B5EF4-FFF2-40B4-BE49-F238E27FC236}">
                    <a16:creationId xmlns:a16="http://schemas.microsoft.com/office/drawing/2014/main" id="{637AC602-E68D-4668-8036-03758FEB1738}"/>
                  </a:ext>
                </a:extLst>
              </p:cNvPr>
              <p:cNvSpPr/>
              <p:nvPr/>
            </p:nvSpPr>
            <p:spPr>
              <a:xfrm>
                <a:off x="2861893" y="3428276"/>
                <a:ext cx="131929" cy="167909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3906" extrusionOk="0">
                    <a:moveTo>
                      <a:pt x="552" y="0"/>
                    </a:moveTo>
                    <a:lnTo>
                      <a:pt x="552" y="1"/>
                    </a:lnTo>
                    <a:lnTo>
                      <a:pt x="552" y="1"/>
                    </a:lnTo>
                    <a:cubicBezTo>
                      <a:pt x="552" y="1"/>
                      <a:pt x="552" y="1"/>
                      <a:pt x="552" y="0"/>
                    </a:cubicBezTo>
                    <a:close/>
                    <a:moveTo>
                      <a:pt x="552" y="1"/>
                    </a:moveTo>
                    <a:cubicBezTo>
                      <a:pt x="580" y="100"/>
                      <a:pt x="668" y="1746"/>
                      <a:pt x="0" y="2146"/>
                    </a:cubicBezTo>
                    <a:cubicBezTo>
                      <a:pt x="0" y="2146"/>
                      <a:pt x="613" y="3825"/>
                      <a:pt x="1580" y="3903"/>
                    </a:cubicBezTo>
                    <a:cubicBezTo>
                      <a:pt x="1602" y="3905"/>
                      <a:pt x="1623" y="3906"/>
                      <a:pt x="1643" y="3906"/>
                    </a:cubicBezTo>
                    <a:cubicBezTo>
                      <a:pt x="2640" y="3906"/>
                      <a:pt x="3069" y="1979"/>
                      <a:pt x="3069" y="1979"/>
                    </a:cubicBezTo>
                    <a:cubicBezTo>
                      <a:pt x="2502" y="1784"/>
                      <a:pt x="2301" y="1324"/>
                      <a:pt x="2345" y="1"/>
                    </a:cubicBezTo>
                    <a:close/>
                  </a:path>
                </a:pathLst>
              </a:custGeom>
              <a:solidFill>
                <a:srgbClr val="ECB8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33;p37">
                <a:extLst>
                  <a:ext uri="{FF2B5EF4-FFF2-40B4-BE49-F238E27FC236}">
                    <a16:creationId xmlns:a16="http://schemas.microsoft.com/office/drawing/2014/main" id="{700E542B-B7F2-09BE-578A-32025C270ED8}"/>
                  </a:ext>
                </a:extLst>
              </p:cNvPr>
              <p:cNvSpPr/>
              <p:nvPr/>
            </p:nvSpPr>
            <p:spPr>
              <a:xfrm>
                <a:off x="2886439" y="3428276"/>
                <a:ext cx="76389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775" extrusionOk="0">
                    <a:moveTo>
                      <a:pt x="628" y="0"/>
                    </a:moveTo>
                    <a:lnTo>
                      <a:pt x="1" y="158"/>
                    </a:lnTo>
                    <a:cubicBezTo>
                      <a:pt x="4" y="201"/>
                      <a:pt x="253" y="775"/>
                      <a:pt x="1093" y="775"/>
                    </a:cubicBezTo>
                    <a:cubicBezTo>
                      <a:pt x="1288" y="775"/>
                      <a:pt x="1514" y="744"/>
                      <a:pt x="1776" y="669"/>
                    </a:cubicBezTo>
                    <a:cubicBezTo>
                      <a:pt x="1767" y="467"/>
                      <a:pt x="1766" y="246"/>
                      <a:pt x="1775" y="0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34;p37">
                <a:extLst>
                  <a:ext uri="{FF2B5EF4-FFF2-40B4-BE49-F238E27FC236}">
                    <a16:creationId xmlns:a16="http://schemas.microsoft.com/office/drawing/2014/main" id="{C9E751BE-6254-31A3-6F61-11B69FAD2FBC}"/>
                  </a:ext>
                </a:extLst>
              </p:cNvPr>
              <p:cNvSpPr/>
              <p:nvPr/>
            </p:nvSpPr>
            <p:spPr>
              <a:xfrm>
                <a:off x="2826686" y="3215488"/>
                <a:ext cx="189661" cy="240343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591" extrusionOk="0">
                    <a:moveTo>
                      <a:pt x="2215" y="0"/>
                    </a:moveTo>
                    <a:cubicBezTo>
                      <a:pt x="916" y="0"/>
                      <a:pt x="1" y="1216"/>
                      <a:pt x="1" y="2716"/>
                    </a:cubicBezTo>
                    <a:cubicBezTo>
                      <a:pt x="1" y="4216"/>
                      <a:pt x="933" y="5590"/>
                      <a:pt x="2231" y="5590"/>
                    </a:cubicBezTo>
                    <a:cubicBezTo>
                      <a:pt x="3531" y="5590"/>
                      <a:pt x="4412" y="4216"/>
                      <a:pt x="4412" y="2716"/>
                    </a:cubicBezTo>
                    <a:cubicBezTo>
                      <a:pt x="4412" y="1216"/>
                      <a:pt x="3514" y="0"/>
                      <a:pt x="2215" y="0"/>
                    </a:cubicBezTo>
                    <a:close/>
                  </a:path>
                </a:pathLst>
              </a:custGeom>
              <a:solidFill>
                <a:srgbClr val="ECB8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5;p37">
                <a:extLst>
                  <a:ext uri="{FF2B5EF4-FFF2-40B4-BE49-F238E27FC236}">
                    <a16:creationId xmlns:a16="http://schemas.microsoft.com/office/drawing/2014/main" id="{FFD61D12-BF94-4B45-8CAD-F5B179D66A21}"/>
                  </a:ext>
                </a:extLst>
              </p:cNvPr>
              <p:cNvSpPr/>
              <p:nvPr/>
            </p:nvSpPr>
            <p:spPr>
              <a:xfrm>
                <a:off x="2856262" y="3209298"/>
                <a:ext cx="171004" cy="99258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309" extrusionOk="0">
                    <a:moveTo>
                      <a:pt x="1595" y="0"/>
                    </a:moveTo>
                    <a:cubicBezTo>
                      <a:pt x="1576" y="0"/>
                      <a:pt x="1557" y="0"/>
                      <a:pt x="1538" y="1"/>
                    </a:cubicBezTo>
                    <a:cubicBezTo>
                      <a:pt x="63" y="19"/>
                      <a:pt x="0" y="796"/>
                      <a:pt x="0" y="796"/>
                    </a:cubicBezTo>
                    <a:cubicBezTo>
                      <a:pt x="0" y="796"/>
                      <a:pt x="781" y="1903"/>
                      <a:pt x="1457" y="1903"/>
                    </a:cubicBezTo>
                    <a:cubicBezTo>
                      <a:pt x="1481" y="1903"/>
                      <a:pt x="1504" y="1902"/>
                      <a:pt x="1528" y="1899"/>
                    </a:cubicBezTo>
                    <a:cubicBezTo>
                      <a:pt x="2217" y="1817"/>
                      <a:pt x="1784" y="1136"/>
                      <a:pt x="1784" y="1136"/>
                    </a:cubicBezTo>
                    <a:lnTo>
                      <a:pt x="1784" y="1136"/>
                    </a:lnTo>
                    <a:cubicBezTo>
                      <a:pt x="1785" y="1136"/>
                      <a:pt x="3253" y="2309"/>
                      <a:pt x="3758" y="2309"/>
                    </a:cubicBezTo>
                    <a:cubicBezTo>
                      <a:pt x="3914" y="2309"/>
                      <a:pt x="3978" y="2196"/>
                      <a:pt x="3878" y="1903"/>
                    </a:cubicBezTo>
                    <a:cubicBezTo>
                      <a:pt x="3460" y="677"/>
                      <a:pt x="3028" y="0"/>
                      <a:pt x="1595" y="0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36;p37">
                <a:extLst>
                  <a:ext uri="{FF2B5EF4-FFF2-40B4-BE49-F238E27FC236}">
                    <a16:creationId xmlns:a16="http://schemas.microsoft.com/office/drawing/2014/main" id="{A3A1ABD1-F00C-6BD6-E958-A3B04047EC7E}"/>
                  </a:ext>
                </a:extLst>
              </p:cNvPr>
              <p:cNvSpPr/>
              <p:nvPr/>
            </p:nvSpPr>
            <p:spPr>
              <a:xfrm>
                <a:off x="2795434" y="3241022"/>
                <a:ext cx="79785" cy="91262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123" extrusionOk="0">
                    <a:moveTo>
                      <a:pt x="1339" y="0"/>
                    </a:moveTo>
                    <a:cubicBezTo>
                      <a:pt x="0" y="0"/>
                      <a:pt x="591" y="2122"/>
                      <a:pt x="591" y="2122"/>
                    </a:cubicBezTo>
                    <a:cubicBezTo>
                      <a:pt x="1430" y="1990"/>
                      <a:pt x="1856" y="78"/>
                      <a:pt x="1713" y="46"/>
                    </a:cubicBezTo>
                    <a:cubicBezTo>
                      <a:pt x="1574" y="15"/>
                      <a:pt x="1450" y="0"/>
                      <a:pt x="1339" y="0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37;p37">
                <a:extLst>
                  <a:ext uri="{FF2B5EF4-FFF2-40B4-BE49-F238E27FC236}">
                    <a16:creationId xmlns:a16="http://schemas.microsoft.com/office/drawing/2014/main" id="{85F2DBEB-843E-D779-B887-9CBEFFFC6AEC}"/>
                  </a:ext>
                </a:extLst>
              </p:cNvPr>
              <p:cNvSpPr/>
              <p:nvPr/>
            </p:nvSpPr>
            <p:spPr>
              <a:xfrm>
                <a:off x="2860646" y="3172887"/>
                <a:ext cx="179774" cy="106695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2482" extrusionOk="0">
                    <a:moveTo>
                      <a:pt x="1603" y="0"/>
                    </a:moveTo>
                    <a:cubicBezTo>
                      <a:pt x="924" y="0"/>
                      <a:pt x="316" y="280"/>
                      <a:pt x="1" y="704"/>
                    </a:cubicBezTo>
                    <a:cubicBezTo>
                      <a:pt x="173" y="606"/>
                      <a:pt x="362" y="534"/>
                      <a:pt x="554" y="493"/>
                    </a:cubicBezTo>
                    <a:cubicBezTo>
                      <a:pt x="709" y="460"/>
                      <a:pt x="867" y="446"/>
                      <a:pt x="1026" y="446"/>
                    </a:cubicBezTo>
                    <a:cubicBezTo>
                      <a:pt x="1272" y="446"/>
                      <a:pt x="1519" y="481"/>
                      <a:pt x="1757" y="540"/>
                    </a:cubicBezTo>
                    <a:cubicBezTo>
                      <a:pt x="2795" y="800"/>
                      <a:pt x="3695" y="1535"/>
                      <a:pt x="4182" y="2482"/>
                    </a:cubicBezTo>
                    <a:cubicBezTo>
                      <a:pt x="4181" y="1966"/>
                      <a:pt x="4020" y="1244"/>
                      <a:pt x="3291" y="632"/>
                    </a:cubicBezTo>
                    <a:cubicBezTo>
                      <a:pt x="2760" y="186"/>
                      <a:pt x="2158" y="0"/>
                      <a:pt x="1603" y="0"/>
                    </a:cubicBezTo>
                    <a:close/>
                  </a:path>
                </a:pathLst>
              </a:custGeom>
              <a:solidFill>
                <a:srgbClr val="504B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38;p37">
                <a:extLst>
                  <a:ext uri="{FF2B5EF4-FFF2-40B4-BE49-F238E27FC236}">
                    <a16:creationId xmlns:a16="http://schemas.microsoft.com/office/drawing/2014/main" id="{5FDD84B9-5C33-5BB8-82C2-0145DF9C3DF8}"/>
                  </a:ext>
                </a:extLst>
              </p:cNvPr>
              <p:cNvSpPr/>
              <p:nvPr/>
            </p:nvSpPr>
            <p:spPr>
              <a:xfrm>
                <a:off x="3053273" y="3314058"/>
                <a:ext cx="84298" cy="106523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478" extrusionOk="0">
                    <a:moveTo>
                      <a:pt x="1" y="1"/>
                    </a:moveTo>
                    <a:cubicBezTo>
                      <a:pt x="453" y="347"/>
                      <a:pt x="838" y="785"/>
                      <a:pt x="1042" y="1315"/>
                    </a:cubicBezTo>
                    <a:cubicBezTo>
                      <a:pt x="1183" y="1681"/>
                      <a:pt x="1223" y="2093"/>
                      <a:pt x="1146" y="2478"/>
                    </a:cubicBezTo>
                    <a:cubicBezTo>
                      <a:pt x="1297" y="2339"/>
                      <a:pt x="1444" y="2130"/>
                      <a:pt x="1570" y="1821"/>
                    </a:cubicBezTo>
                    <a:cubicBezTo>
                      <a:pt x="1960" y="866"/>
                      <a:pt x="678" y="252"/>
                      <a:pt x="1" y="1"/>
                    </a:cubicBezTo>
                    <a:close/>
                  </a:path>
                </a:pathLst>
              </a:custGeom>
              <a:solidFill>
                <a:srgbClr val="504B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39;p37">
                <a:extLst>
                  <a:ext uri="{FF2B5EF4-FFF2-40B4-BE49-F238E27FC236}">
                    <a16:creationId xmlns:a16="http://schemas.microsoft.com/office/drawing/2014/main" id="{7B13C24A-BF08-8DC8-2F97-AC6F46032A07}"/>
                  </a:ext>
                </a:extLst>
              </p:cNvPr>
              <p:cNvSpPr/>
              <p:nvPr/>
            </p:nvSpPr>
            <p:spPr>
              <a:xfrm>
                <a:off x="2873930" y="3351328"/>
                <a:ext cx="11693" cy="11177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0" extrusionOk="0">
                    <a:moveTo>
                      <a:pt x="135" y="1"/>
                    </a:moveTo>
                    <a:cubicBezTo>
                      <a:pt x="60" y="1"/>
                      <a:pt x="0" y="59"/>
                      <a:pt x="0" y="131"/>
                    </a:cubicBezTo>
                    <a:cubicBezTo>
                      <a:pt x="0" y="202"/>
                      <a:pt x="60" y="260"/>
                      <a:pt x="135" y="260"/>
                    </a:cubicBezTo>
                    <a:cubicBezTo>
                      <a:pt x="211" y="260"/>
                      <a:pt x="272" y="202"/>
                      <a:pt x="272" y="131"/>
                    </a:cubicBezTo>
                    <a:cubicBezTo>
                      <a:pt x="272" y="59"/>
                      <a:pt x="211" y="1"/>
                      <a:pt x="135" y="1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40;p37">
                <a:extLst>
                  <a:ext uri="{FF2B5EF4-FFF2-40B4-BE49-F238E27FC236}">
                    <a16:creationId xmlns:a16="http://schemas.microsoft.com/office/drawing/2014/main" id="{D57731BA-9A3D-0221-BC2F-2F0247905542}"/>
                  </a:ext>
                </a:extLst>
              </p:cNvPr>
              <p:cNvSpPr/>
              <p:nvPr/>
            </p:nvSpPr>
            <p:spPr>
              <a:xfrm>
                <a:off x="2962699" y="3350125"/>
                <a:ext cx="11693" cy="11177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60" extrusionOk="0">
                    <a:moveTo>
                      <a:pt x="135" y="0"/>
                    </a:moveTo>
                    <a:cubicBezTo>
                      <a:pt x="60" y="0"/>
                      <a:pt x="0" y="58"/>
                      <a:pt x="0" y="129"/>
                    </a:cubicBezTo>
                    <a:cubicBezTo>
                      <a:pt x="0" y="201"/>
                      <a:pt x="60" y="259"/>
                      <a:pt x="135" y="259"/>
                    </a:cubicBezTo>
                    <a:cubicBezTo>
                      <a:pt x="211" y="259"/>
                      <a:pt x="272" y="201"/>
                      <a:pt x="272" y="129"/>
                    </a:cubicBezTo>
                    <a:cubicBezTo>
                      <a:pt x="272" y="58"/>
                      <a:pt x="211" y="0"/>
                      <a:pt x="135" y="0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41;p37">
                <a:extLst>
                  <a:ext uri="{FF2B5EF4-FFF2-40B4-BE49-F238E27FC236}">
                    <a16:creationId xmlns:a16="http://schemas.microsoft.com/office/drawing/2014/main" id="{BDBA7E0A-C5CD-DFE7-95DC-00599320E2FE}"/>
                  </a:ext>
                </a:extLst>
              </p:cNvPr>
              <p:cNvSpPr/>
              <p:nvPr/>
            </p:nvSpPr>
            <p:spPr>
              <a:xfrm>
                <a:off x="2923365" y="3335380"/>
                <a:ext cx="18700" cy="542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262" extrusionOk="0">
                    <a:moveTo>
                      <a:pt x="134" y="0"/>
                    </a:moveTo>
                    <a:cubicBezTo>
                      <a:pt x="121" y="0"/>
                      <a:pt x="107" y="7"/>
                      <a:pt x="104" y="22"/>
                    </a:cubicBezTo>
                    <a:cubicBezTo>
                      <a:pt x="49" y="400"/>
                      <a:pt x="352" y="877"/>
                      <a:pt x="31" y="1189"/>
                    </a:cubicBezTo>
                    <a:cubicBezTo>
                      <a:pt x="1" y="1219"/>
                      <a:pt x="30" y="1261"/>
                      <a:pt x="63" y="1261"/>
                    </a:cubicBezTo>
                    <a:cubicBezTo>
                      <a:pt x="73" y="1261"/>
                      <a:pt x="83" y="1258"/>
                      <a:pt x="92" y="1250"/>
                    </a:cubicBezTo>
                    <a:cubicBezTo>
                      <a:pt x="435" y="932"/>
                      <a:pt x="225" y="414"/>
                      <a:pt x="163" y="22"/>
                    </a:cubicBezTo>
                    <a:cubicBezTo>
                      <a:pt x="162" y="7"/>
                      <a:pt x="148" y="0"/>
                      <a:pt x="134" y="0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42;p37">
                <a:extLst>
                  <a:ext uri="{FF2B5EF4-FFF2-40B4-BE49-F238E27FC236}">
                    <a16:creationId xmlns:a16="http://schemas.microsoft.com/office/drawing/2014/main" id="{69505EEF-A8E5-1FCE-9DD0-FFB6BAE5F03E}"/>
                  </a:ext>
                </a:extLst>
              </p:cNvPr>
              <p:cNvSpPr/>
              <p:nvPr/>
            </p:nvSpPr>
            <p:spPr>
              <a:xfrm rot="2596752" flipV="1">
                <a:off x="2956667" y="3309967"/>
                <a:ext cx="36625" cy="1607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74" extrusionOk="0">
                    <a:moveTo>
                      <a:pt x="60" y="1"/>
                    </a:moveTo>
                    <a:cubicBezTo>
                      <a:pt x="28" y="1"/>
                      <a:pt x="1" y="39"/>
                      <a:pt x="24" y="73"/>
                    </a:cubicBezTo>
                    <a:cubicBezTo>
                      <a:pt x="168" y="284"/>
                      <a:pt x="392" y="373"/>
                      <a:pt x="630" y="373"/>
                    </a:cubicBezTo>
                    <a:cubicBezTo>
                      <a:pt x="695" y="373"/>
                      <a:pt x="761" y="367"/>
                      <a:pt x="827" y="354"/>
                    </a:cubicBezTo>
                    <a:cubicBezTo>
                      <a:pt x="851" y="351"/>
                      <a:pt x="851" y="311"/>
                      <a:pt x="825" y="311"/>
                    </a:cubicBezTo>
                    <a:cubicBezTo>
                      <a:pt x="521" y="305"/>
                      <a:pt x="298" y="255"/>
                      <a:pt x="93" y="17"/>
                    </a:cubicBezTo>
                    <a:cubicBezTo>
                      <a:pt x="83" y="5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3;p37">
                <a:extLst>
                  <a:ext uri="{FF2B5EF4-FFF2-40B4-BE49-F238E27FC236}">
                    <a16:creationId xmlns:a16="http://schemas.microsoft.com/office/drawing/2014/main" id="{F3A2DDE4-CD27-AE05-9FF9-7082D4DB5209}"/>
                  </a:ext>
                </a:extLst>
              </p:cNvPr>
              <p:cNvSpPr/>
              <p:nvPr/>
            </p:nvSpPr>
            <p:spPr>
              <a:xfrm rot="18874381" flipV="1">
                <a:off x="2858606" y="3315457"/>
                <a:ext cx="36841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387" extrusionOk="0">
                    <a:moveTo>
                      <a:pt x="814" y="1"/>
                    </a:moveTo>
                    <a:cubicBezTo>
                      <a:pt x="807" y="1"/>
                      <a:pt x="801" y="2"/>
                      <a:pt x="794" y="7"/>
                    </a:cubicBezTo>
                    <a:cubicBezTo>
                      <a:pt x="672" y="80"/>
                      <a:pt x="585" y="184"/>
                      <a:pt x="447" y="239"/>
                    </a:cubicBezTo>
                    <a:cubicBezTo>
                      <a:pt x="313" y="292"/>
                      <a:pt x="171" y="320"/>
                      <a:pt x="30" y="337"/>
                    </a:cubicBezTo>
                    <a:cubicBezTo>
                      <a:pt x="8" y="339"/>
                      <a:pt x="1" y="375"/>
                      <a:pt x="27" y="379"/>
                    </a:cubicBezTo>
                    <a:cubicBezTo>
                      <a:pt x="65" y="384"/>
                      <a:pt x="106" y="387"/>
                      <a:pt x="150" y="387"/>
                    </a:cubicBezTo>
                    <a:cubicBezTo>
                      <a:pt x="410" y="387"/>
                      <a:pt x="754" y="298"/>
                      <a:pt x="847" y="54"/>
                    </a:cubicBezTo>
                    <a:cubicBezTo>
                      <a:pt x="857" y="28"/>
                      <a:pt x="838" y="1"/>
                      <a:pt x="814" y="1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4;p37">
                <a:extLst>
                  <a:ext uri="{FF2B5EF4-FFF2-40B4-BE49-F238E27FC236}">
                    <a16:creationId xmlns:a16="http://schemas.microsoft.com/office/drawing/2014/main" id="{CE1312E5-EE50-CDB0-AF4D-ACA5E88101F7}"/>
                  </a:ext>
                </a:extLst>
              </p:cNvPr>
              <p:cNvSpPr/>
              <p:nvPr/>
            </p:nvSpPr>
            <p:spPr>
              <a:xfrm flipV="1">
                <a:off x="2910856" y="3408674"/>
                <a:ext cx="34863" cy="580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35" extrusionOk="0">
                    <a:moveTo>
                      <a:pt x="435" y="0"/>
                    </a:moveTo>
                    <a:cubicBezTo>
                      <a:pt x="294" y="0"/>
                      <a:pt x="155" y="15"/>
                      <a:pt x="29" y="80"/>
                    </a:cubicBezTo>
                    <a:cubicBezTo>
                      <a:pt x="1" y="95"/>
                      <a:pt x="19" y="135"/>
                      <a:pt x="47" y="135"/>
                    </a:cubicBezTo>
                    <a:cubicBezTo>
                      <a:pt x="48" y="135"/>
                      <a:pt x="50" y="134"/>
                      <a:pt x="52" y="134"/>
                    </a:cubicBezTo>
                    <a:cubicBezTo>
                      <a:pt x="161" y="112"/>
                      <a:pt x="269" y="106"/>
                      <a:pt x="378" y="106"/>
                    </a:cubicBezTo>
                    <a:cubicBezTo>
                      <a:pt x="494" y="106"/>
                      <a:pt x="611" y="113"/>
                      <a:pt x="729" y="113"/>
                    </a:cubicBezTo>
                    <a:cubicBezTo>
                      <a:pt x="733" y="113"/>
                      <a:pt x="738" y="113"/>
                      <a:pt x="742" y="113"/>
                    </a:cubicBezTo>
                    <a:cubicBezTo>
                      <a:pt x="810" y="112"/>
                      <a:pt x="810" y="13"/>
                      <a:pt x="744" y="11"/>
                    </a:cubicBezTo>
                    <a:cubicBezTo>
                      <a:pt x="643" y="8"/>
                      <a:pt x="539" y="0"/>
                      <a:pt x="435" y="0"/>
                    </a:cubicBezTo>
                    <a:close/>
                  </a:path>
                </a:pathLst>
              </a:custGeom>
              <a:solidFill>
                <a:srgbClr val="3331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45;p37">
                <a:extLst>
                  <a:ext uri="{FF2B5EF4-FFF2-40B4-BE49-F238E27FC236}">
                    <a16:creationId xmlns:a16="http://schemas.microsoft.com/office/drawing/2014/main" id="{D3684854-8D63-262D-70D4-A2F23686B558}"/>
                  </a:ext>
                </a:extLst>
              </p:cNvPr>
              <p:cNvSpPr/>
              <p:nvPr/>
            </p:nvSpPr>
            <p:spPr>
              <a:xfrm>
                <a:off x="2782194" y="3511199"/>
                <a:ext cx="125910" cy="359333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8359" extrusionOk="0">
                    <a:moveTo>
                      <a:pt x="2044" y="1"/>
                    </a:moveTo>
                    <a:cubicBezTo>
                      <a:pt x="1701" y="1"/>
                      <a:pt x="440" y="910"/>
                      <a:pt x="383" y="1023"/>
                    </a:cubicBezTo>
                    <a:cubicBezTo>
                      <a:pt x="272" y="1241"/>
                      <a:pt x="0" y="3120"/>
                      <a:pt x="14" y="3927"/>
                    </a:cubicBezTo>
                    <a:cubicBezTo>
                      <a:pt x="29" y="4735"/>
                      <a:pt x="255" y="8359"/>
                      <a:pt x="255" y="8359"/>
                    </a:cubicBezTo>
                    <a:lnTo>
                      <a:pt x="2522" y="8359"/>
                    </a:lnTo>
                    <a:cubicBezTo>
                      <a:pt x="2522" y="8359"/>
                      <a:pt x="2928" y="3641"/>
                      <a:pt x="2553" y="3157"/>
                    </a:cubicBezTo>
                    <a:cubicBezTo>
                      <a:pt x="1947" y="2375"/>
                      <a:pt x="2077" y="4"/>
                      <a:pt x="2077" y="4"/>
                    </a:cubicBezTo>
                    <a:cubicBezTo>
                      <a:pt x="2067" y="2"/>
                      <a:pt x="2056" y="1"/>
                      <a:pt x="2044" y="1"/>
                    </a:cubicBezTo>
                    <a:close/>
                  </a:path>
                </a:pathLst>
              </a:custGeom>
              <a:solidFill>
                <a:srgbClr val="4C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46;p37">
                <a:extLst>
                  <a:ext uri="{FF2B5EF4-FFF2-40B4-BE49-F238E27FC236}">
                    <a16:creationId xmlns:a16="http://schemas.microsoft.com/office/drawing/2014/main" id="{51B9D89A-2B98-90E0-777A-F84AE4508CFC}"/>
                  </a:ext>
                </a:extLst>
              </p:cNvPr>
              <p:cNvSpPr/>
              <p:nvPr/>
            </p:nvSpPr>
            <p:spPr>
              <a:xfrm>
                <a:off x="2953499" y="3510296"/>
                <a:ext cx="125996" cy="36023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8380" extrusionOk="0">
                    <a:moveTo>
                      <a:pt x="821" y="0"/>
                    </a:moveTo>
                    <a:cubicBezTo>
                      <a:pt x="808" y="0"/>
                      <a:pt x="795" y="2"/>
                      <a:pt x="785" y="4"/>
                    </a:cubicBezTo>
                    <a:cubicBezTo>
                      <a:pt x="785" y="4"/>
                      <a:pt x="982" y="2396"/>
                      <a:pt x="376" y="3178"/>
                    </a:cubicBezTo>
                    <a:cubicBezTo>
                      <a:pt x="1" y="3662"/>
                      <a:pt x="408" y="8380"/>
                      <a:pt x="408" y="8380"/>
                    </a:cubicBezTo>
                    <a:lnTo>
                      <a:pt x="2675" y="8380"/>
                    </a:lnTo>
                    <a:cubicBezTo>
                      <a:pt x="2675" y="8380"/>
                      <a:pt x="2900" y="4756"/>
                      <a:pt x="2915" y="3947"/>
                    </a:cubicBezTo>
                    <a:cubicBezTo>
                      <a:pt x="2930" y="3138"/>
                      <a:pt x="2598" y="1145"/>
                      <a:pt x="2487" y="926"/>
                    </a:cubicBezTo>
                    <a:cubicBezTo>
                      <a:pt x="2430" y="813"/>
                      <a:pt x="1169" y="0"/>
                      <a:pt x="821" y="0"/>
                    </a:cubicBezTo>
                    <a:close/>
                  </a:path>
                </a:pathLst>
              </a:custGeom>
              <a:solidFill>
                <a:srgbClr val="4C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47;p37">
                <a:extLst>
                  <a:ext uri="{FF2B5EF4-FFF2-40B4-BE49-F238E27FC236}">
                    <a16:creationId xmlns:a16="http://schemas.microsoft.com/office/drawing/2014/main" id="{5EB3EBD7-5CF0-DEBF-FE0D-B846E7D8F6A7}"/>
                  </a:ext>
                </a:extLst>
              </p:cNvPr>
              <p:cNvSpPr/>
              <p:nvPr/>
            </p:nvSpPr>
            <p:spPr>
              <a:xfrm>
                <a:off x="2974563" y="3506943"/>
                <a:ext cx="82708" cy="131886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3068" extrusionOk="0">
                    <a:moveTo>
                      <a:pt x="604" y="1"/>
                    </a:moveTo>
                    <a:cubicBezTo>
                      <a:pt x="432" y="1"/>
                      <a:pt x="256" y="62"/>
                      <a:pt x="256" y="62"/>
                    </a:cubicBezTo>
                    <a:cubicBezTo>
                      <a:pt x="261" y="1208"/>
                      <a:pt x="260" y="2300"/>
                      <a:pt x="1" y="3067"/>
                    </a:cubicBezTo>
                    <a:cubicBezTo>
                      <a:pt x="1" y="3067"/>
                      <a:pt x="726" y="2559"/>
                      <a:pt x="1252" y="2559"/>
                    </a:cubicBezTo>
                    <a:cubicBezTo>
                      <a:pt x="1349" y="2559"/>
                      <a:pt x="1439" y="2576"/>
                      <a:pt x="1517" y="2617"/>
                    </a:cubicBezTo>
                    <a:cubicBezTo>
                      <a:pt x="1541" y="2630"/>
                      <a:pt x="1561" y="2636"/>
                      <a:pt x="1579" y="2636"/>
                    </a:cubicBezTo>
                    <a:cubicBezTo>
                      <a:pt x="1923" y="2636"/>
                      <a:pt x="1018" y="272"/>
                      <a:pt x="866" y="93"/>
                    </a:cubicBezTo>
                    <a:cubicBezTo>
                      <a:pt x="806" y="23"/>
                      <a:pt x="706" y="1"/>
                      <a:pt x="604" y="1"/>
                    </a:cubicBezTo>
                    <a:close/>
                  </a:path>
                </a:pathLst>
              </a:custGeom>
              <a:solidFill>
                <a:srgbClr val="31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48;p37">
                <a:extLst>
                  <a:ext uri="{FF2B5EF4-FFF2-40B4-BE49-F238E27FC236}">
                    <a16:creationId xmlns:a16="http://schemas.microsoft.com/office/drawing/2014/main" id="{73EAB8F4-05EE-5646-A316-84D4DF5261B5}"/>
                  </a:ext>
                </a:extLst>
              </p:cNvPr>
              <p:cNvSpPr/>
              <p:nvPr/>
            </p:nvSpPr>
            <p:spPr>
              <a:xfrm>
                <a:off x="2804849" y="3511027"/>
                <a:ext cx="83525" cy="13154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3060" extrusionOk="0">
                    <a:moveTo>
                      <a:pt x="1532" y="1"/>
                    </a:moveTo>
                    <a:cubicBezTo>
                      <a:pt x="1435" y="1"/>
                      <a:pt x="1016" y="13"/>
                      <a:pt x="818" y="220"/>
                    </a:cubicBezTo>
                    <a:cubicBezTo>
                      <a:pt x="657" y="389"/>
                      <a:pt x="1" y="2628"/>
                      <a:pt x="361" y="2628"/>
                    </a:cubicBezTo>
                    <a:cubicBezTo>
                      <a:pt x="380" y="2628"/>
                      <a:pt x="402" y="2621"/>
                      <a:pt x="427" y="2608"/>
                    </a:cubicBezTo>
                    <a:cubicBezTo>
                      <a:pt x="505" y="2567"/>
                      <a:pt x="595" y="2550"/>
                      <a:pt x="692" y="2550"/>
                    </a:cubicBezTo>
                    <a:cubicBezTo>
                      <a:pt x="1218" y="2550"/>
                      <a:pt x="1943" y="3059"/>
                      <a:pt x="1943" y="3059"/>
                    </a:cubicBezTo>
                    <a:cubicBezTo>
                      <a:pt x="1684" y="2289"/>
                      <a:pt x="1546" y="1145"/>
                      <a:pt x="1552" y="1"/>
                    </a:cubicBezTo>
                    <a:cubicBezTo>
                      <a:pt x="1552" y="1"/>
                      <a:pt x="1545" y="1"/>
                      <a:pt x="1532" y="1"/>
                    </a:cubicBezTo>
                    <a:close/>
                  </a:path>
                </a:pathLst>
              </a:custGeom>
              <a:solidFill>
                <a:srgbClr val="31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449;p37">
              <a:extLst>
                <a:ext uri="{FF2B5EF4-FFF2-40B4-BE49-F238E27FC236}">
                  <a16:creationId xmlns:a16="http://schemas.microsoft.com/office/drawing/2014/main" id="{FC0ABB7A-F03B-C43B-131F-A7901715DDA6}"/>
                </a:ext>
              </a:extLst>
            </p:cNvPr>
            <p:cNvSpPr/>
            <p:nvPr/>
          </p:nvSpPr>
          <p:spPr>
            <a:xfrm>
              <a:off x="7924216" y="680288"/>
              <a:ext cx="620763" cy="488758"/>
            </a:xfrm>
            <a:custGeom>
              <a:avLst/>
              <a:gdLst/>
              <a:ahLst/>
              <a:cxnLst/>
              <a:rect l="l" t="t" r="r" b="b"/>
              <a:pathLst>
                <a:path w="2182" h="1718" extrusionOk="0">
                  <a:moveTo>
                    <a:pt x="1527" y="0"/>
                  </a:moveTo>
                  <a:cubicBezTo>
                    <a:pt x="752" y="0"/>
                    <a:pt x="1" y="1105"/>
                    <a:pt x="853" y="1596"/>
                  </a:cubicBezTo>
                  <a:cubicBezTo>
                    <a:pt x="993" y="1677"/>
                    <a:pt x="1160" y="1718"/>
                    <a:pt x="1327" y="1718"/>
                  </a:cubicBezTo>
                  <a:cubicBezTo>
                    <a:pt x="1672" y="1718"/>
                    <a:pt x="2014" y="1540"/>
                    <a:pt x="2096" y="1174"/>
                  </a:cubicBezTo>
                  <a:cubicBezTo>
                    <a:pt x="2181" y="800"/>
                    <a:pt x="1897" y="454"/>
                    <a:pt x="1547" y="454"/>
                  </a:cubicBezTo>
                  <a:cubicBezTo>
                    <a:pt x="1470" y="454"/>
                    <a:pt x="1390" y="471"/>
                    <a:pt x="1310" y="508"/>
                  </a:cubicBezTo>
                  <a:cubicBezTo>
                    <a:pt x="874" y="709"/>
                    <a:pt x="1136" y="1176"/>
                    <a:pt x="1423" y="1176"/>
                  </a:cubicBezTo>
                  <a:cubicBezTo>
                    <a:pt x="1505" y="1176"/>
                    <a:pt x="1589" y="1138"/>
                    <a:pt x="1659" y="1046"/>
                  </a:cubicBezTo>
                  <a:cubicBezTo>
                    <a:pt x="1721" y="965"/>
                    <a:pt x="1643" y="886"/>
                    <a:pt x="1562" y="886"/>
                  </a:cubicBezTo>
                  <a:cubicBezTo>
                    <a:pt x="1527" y="886"/>
                    <a:pt x="1492" y="900"/>
                    <a:pt x="1467" y="934"/>
                  </a:cubicBezTo>
                  <a:cubicBezTo>
                    <a:pt x="1445" y="937"/>
                    <a:pt x="1426" y="939"/>
                    <a:pt x="1409" y="939"/>
                  </a:cubicBezTo>
                  <a:cubicBezTo>
                    <a:pt x="1309" y="939"/>
                    <a:pt x="1281" y="882"/>
                    <a:pt x="1324" y="766"/>
                  </a:cubicBezTo>
                  <a:cubicBezTo>
                    <a:pt x="1372" y="723"/>
                    <a:pt x="1426" y="698"/>
                    <a:pt x="1487" y="687"/>
                  </a:cubicBezTo>
                  <a:cubicBezTo>
                    <a:pt x="1507" y="684"/>
                    <a:pt x="1527" y="682"/>
                    <a:pt x="1547" y="682"/>
                  </a:cubicBezTo>
                  <a:cubicBezTo>
                    <a:pt x="1617" y="682"/>
                    <a:pt x="1688" y="702"/>
                    <a:pt x="1744" y="741"/>
                  </a:cubicBezTo>
                  <a:cubicBezTo>
                    <a:pt x="1907" y="855"/>
                    <a:pt x="1917" y="1093"/>
                    <a:pt x="1822" y="1253"/>
                  </a:cubicBezTo>
                  <a:cubicBezTo>
                    <a:pt x="1724" y="1419"/>
                    <a:pt x="1537" y="1493"/>
                    <a:pt x="1345" y="1493"/>
                  </a:cubicBezTo>
                  <a:cubicBezTo>
                    <a:pt x="1129" y="1493"/>
                    <a:pt x="906" y="1400"/>
                    <a:pt x="788" y="1242"/>
                  </a:cubicBezTo>
                  <a:cubicBezTo>
                    <a:pt x="393" y="712"/>
                    <a:pt x="1198" y="196"/>
                    <a:pt x="1694" y="196"/>
                  </a:cubicBezTo>
                  <a:cubicBezTo>
                    <a:pt x="1727" y="196"/>
                    <a:pt x="1758" y="198"/>
                    <a:pt x="1788" y="203"/>
                  </a:cubicBezTo>
                  <a:cubicBezTo>
                    <a:pt x="1794" y="204"/>
                    <a:pt x="1799" y="204"/>
                    <a:pt x="1805" y="204"/>
                  </a:cubicBezTo>
                  <a:cubicBezTo>
                    <a:pt x="1887" y="204"/>
                    <a:pt x="1909" y="95"/>
                    <a:pt x="1827" y="60"/>
                  </a:cubicBezTo>
                  <a:cubicBezTo>
                    <a:pt x="1729" y="19"/>
                    <a:pt x="1628" y="0"/>
                    <a:pt x="1527" y="0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450;p37">
              <a:extLst>
                <a:ext uri="{FF2B5EF4-FFF2-40B4-BE49-F238E27FC236}">
                  <a16:creationId xmlns:a16="http://schemas.microsoft.com/office/drawing/2014/main" id="{17FBE9DD-B757-E7FD-1B67-E2A46572AE4A}"/>
                </a:ext>
              </a:extLst>
            </p:cNvPr>
            <p:cNvSpPr/>
            <p:nvPr/>
          </p:nvSpPr>
          <p:spPr>
            <a:xfrm>
              <a:off x="5627703" y="206716"/>
              <a:ext cx="562157" cy="433851"/>
            </a:xfrm>
            <a:custGeom>
              <a:avLst/>
              <a:gdLst/>
              <a:ahLst/>
              <a:cxnLst/>
              <a:rect l="l" t="t" r="r" b="b"/>
              <a:pathLst>
                <a:path w="1976" h="1525" extrusionOk="0">
                  <a:moveTo>
                    <a:pt x="1140" y="0"/>
                  </a:moveTo>
                  <a:cubicBezTo>
                    <a:pt x="1068" y="0"/>
                    <a:pt x="995" y="10"/>
                    <a:pt x="922" y="30"/>
                  </a:cubicBezTo>
                  <a:cubicBezTo>
                    <a:pt x="661" y="102"/>
                    <a:pt x="1" y="450"/>
                    <a:pt x="421" y="746"/>
                  </a:cubicBezTo>
                  <a:cubicBezTo>
                    <a:pt x="428" y="751"/>
                    <a:pt x="436" y="753"/>
                    <a:pt x="443" y="753"/>
                  </a:cubicBezTo>
                  <a:cubicBezTo>
                    <a:pt x="475" y="753"/>
                    <a:pt x="506" y="713"/>
                    <a:pt x="485" y="683"/>
                  </a:cubicBezTo>
                  <a:cubicBezTo>
                    <a:pt x="325" y="457"/>
                    <a:pt x="763" y="309"/>
                    <a:pt x="917" y="260"/>
                  </a:cubicBezTo>
                  <a:cubicBezTo>
                    <a:pt x="991" y="237"/>
                    <a:pt x="1068" y="224"/>
                    <a:pt x="1143" y="224"/>
                  </a:cubicBezTo>
                  <a:cubicBezTo>
                    <a:pt x="1316" y="224"/>
                    <a:pt x="1482" y="290"/>
                    <a:pt x="1595" y="441"/>
                  </a:cubicBezTo>
                  <a:cubicBezTo>
                    <a:pt x="1782" y="689"/>
                    <a:pt x="1717" y="1217"/>
                    <a:pt x="1359" y="1287"/>
                  </a:cubicBezTo>
                  <a:cubicBezTo>
                    <a:pt x="1343" y="1290"/>
                    <a:pt x="1327" y="1291"/>
                    <a:pt x="1311" y="1291"/>
                  </a:cubicBezTo>
                  <a:cubicBezTo>
                    <a:pt x="1157" y="1291"/>
                    <a:pt x="1019" y="1153"/>
                    <a:pt x="995" y="1005"/>
                  </a:cubicBezTo>
                  <a:cubicBezTo>
                    <a:pt x="973" y="872"/>
                    <a:pt x="1022" y="786"/>
                    <a:pt x="1111" y="786"/>
                  </a:cubicBezTo>
                  <a:cubicBezTo>
                    <a:pt x="1148" y="786"/>
                    <a:pt x="1192" y="801"/>
                    <a:pt x="1241" y="834"/>
                  </a:cubicBezTo>
                  <a:cubicBezTo>
                    <a:pt x="1263" y="848"/>
                    <a:pt x="1284" y="854"/>
                    <a:pt x="1304" y="854"/>
                  </a:cubicBezTo>
                  <a:cubicBezTo>
                    <a:pt x="1403" y="854"/>
                    <a:pt x="1467" y="700"/>
                    <a:pt x="1361" y="628"/>
                  </a:cubicBezTo>
                  <a:cubicBezTo>
                    <a:pt x="1271" y="567"/>
                    <a:pt x="1186" y="541"/>
                    <a:pt x="1110" y="541"/>
                  </a:cubicBezTo>
                  <a:cubicBezTo>
                    <a:pt x="812" y="541"/>
                    <a:pt x="650" y="941"/>
                    <a:pt x="839" y="1251"/>
                  </a:cubicBezTo>
                  <a:cubicBezTo>
                    <a:pt x="956" y="1445"/>
                    <a:pt x="1112" y="1524"/>
                    <a:pt x="1269" y="1524"/>
                  </a:cubicBezTo>
                  <a:cubicBezTo>
                    <a:pt x="1581" y="1524"/>
                    <a:pt x="1900" y="1208"/>
                    <a:pt x="1932" y="847"/>
                  </a:cubicBezTo>
                  <a:cubicBezTo>
                    <a:pt x="1976" y="366"/>
                    <a:pt x="1586" y="0"/>
                    <a:pt x="1140" y="0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51;p37">
              <a:extLst>
                <a:ext uri="{FF2B5EF4-FFF2-40B4-BE49-F238E27FC236}">
                  <a16:creationId xmlns:a16="http://schemas.microsoft.com/office/drawing/2014/main" id="{376EECEC-70E6-BF09-EB61-29B972A6FEA8}"/>
                </a:ext>
              </a:extLst>
            </p:cNvPr>
            <p:cNvSpPr/>
            <p:nvPr/>
          </p:nvSpPr>
          <p:spPr>
            <a:xfrm>
              <a:off x="6324716" y="-299966"/>
              <a:ext cx="380082" cy="629582"/>
            </a:xfrm>
            <a:custGeom>
              <a:avLst/>
              <a:gdLst/>
              <a:ahLst/>
              <a:cxnLst/>
              <a:rect l="l" t="t" r="r" b="b"/>
              <a:pathLst>
                <a:path w="1336" h="2213" extrusionOk="0">
                  <a:moveTo>
                    <a:pt x="137" y="0"/>
                  </a:moveTo>
                  <a:cubicBezTo>
                    <a:pt x="66" y="0"/>
                    <a:pt x="0" y="45"/>
                    <a:pt x="9" y="135"/>
                  </a:cubicBezTo>
                  <a:cubicBezTo>
                    <a:pt x="51" y="580"/>
                    <a:pt x="147" y="1013"/>
                    <a:pt x="264" y="1445"/>
                  </a:cubicBezTo>
                  <a:cubicBezTo>
                    <a:pt x="280" y="1506"/>
                    <a:pt x="339" y="1547"/>
                    <a:pt x="399" y="1547"/>
                  </a:cubicBezTo>
                  <a:cubicBezTo>
                    <a:pt x="411" y="1547"/>
                    <a:pt x="423" y="1546"/>
                    <a:pt x="435" y="1542"/>
                  </a:cubicBezTo>
                  <a:cubicBezTo>
                    <a:pt x="656" y="1481"/>
                    <a:pt x="872" y="1408"/>
                    <a:pt x="1094" y="1351"/>
                  </a:cubicBezTo>
                  <a:lnTo>
                    <a:pt x="1094" y="1351"/>
                  </a:lnTo>
                  <a:cubicBezTo>
                    <a:pt x="1130" y="1627"/>
                    <a:pt x="1109" y="1916"/>
                    <a:pt x="1060" y="2187"/>
                  </a:cubicBezTo>
                  <a:cubicBezTo>
                    <a:pt x="1057" y="2203"/>
                    <a:pt x="1069" y="2213"/>
                    <a:pt x="1081" y="2213"/>
                  </a:cubicBezTo>
                  <a:cubicBezTo>
                    <a:pt x="1089" y="2213"/>
                    <a:pt x="1097" y="2208"/>
                    <a:pt x="1100" y="2197"/>
                  </a:cubicBezTo>
                  <a:cubicBezTo>
                    <a:pt x="1213" y="1879"/>
                    <a:pt x="1279" y="1558"/>
                    <a:pt x="1326" y="1225"/>
                  </a:cubicBezTo>
                  <a:cubicBezTo>
                    <a:pt x="1335" y="1156"/>
                    <a:pt x="1298" y="1059"/>
                    <a:pt x="1216" y="1059"/>
                  </a:cubicBezTo>
                  <a:cubicBezTo>
                    <a:pt x="1211" y="1059"/>
                    <a:pt x="1205" y="1059"/>
                    <a:pt x="1200" y="1060"/>
                  </a:cubicBezTo>
                  <a:cubicBezTo>
                    <a:pt x="959" y="1091"/>
                    <a:pt x="732" y="1166"/>
                    <a:pt x="499" y="1234"/>
                  </a:cubicBezTo>
                  <a:cubicBezTo>
                    <a:pt x="406" y="872"/>
                    <a:pt x="326" y="507"/>
                    <a:pt x="291" y="135"/>
                  </a:cubicBezTo>
                  <a:cubicBezTo>
                    <a:pt x="283" y="46"/>
                    <a:pt x="207" y="0"/>
                    <a:pt x="137" y="0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452;p37">
              <a:extLst>
                <a:ext uri="{FF2B5EF4-FFF2-40B4-BE49-F238E27FC236}">
                  <a16:creationId xmlns:a16="http://schemas.microsoft.com/office/drawing/2014/main" id="{69D87395-D4FF-8056-B25D-560E4DA73A0A}"/>
                </a:ext>
              </a:extLst>
            </p:cNvPr>
            <p:cNvSpPr/>
            <p:nvPr/>
          </p:nvSpPr>
          <p:spPr>
            <a:xfrm>
              <a:off x="7170521" y="-336950"/>
              <a:ext cx="412799" cy="659454"/>
            </a:xfrm>
            <a:custGeom>
              <a:avLst/>
              <a:gdLst/>
              <a:ahLst/>
              <a:cxnLst/>
              <a:rect l="l" t="t" r="r" b="b"/>
              <a:pathLst>
                <a:path w="1451" h="2318" extrusionOk="0">
                  <a:moveTo>
                    <a:pt x="1281" y="0"/>
                  </a:moveTo>
                  <a:cubicBezTo>
                    <a:pt x="1209" y="0"/>
                    <a:pt x="1141" y="47"/>
                    <a:pt x="1142" y="143"/>
                  </a:cubicBezTo>
                  <a:cubicBezTo>
                    <a:pt x="1145" y="318"/>
                    <a:pt x="993" y="482"/>
                    <a:pt x="922" y="635"/>
                  </a:cubicBezTo>
                  <a:cubicBezTo>
                    <a:pt x="846" y="798"/>
                    <a:pt x="791" y="972"/>
                    <a:pt x="737" y="1143"/>
                  </a:cubicBezTo>
                  <a:cubicBezTo>
                    <a:pt x="539" y="1094"/>
                    <a:pt x="349" y="1031"/>
                    <a:pt x="142" y="1023"/>
                  </a:cubicBezTo>
                  <a:cubicBezTo>
                    <a:pt x="141" y="1023"/>
                    <a:pt x="140" y="1023"/>
                    <a:pt x="139" y="1023"/>
                  </a:cubicBezTo>
                  <a:cubicBezTo>
                    <a:pt x="89" y="1023"/>
                    <a:pt x="31" y="1074"/>
                    <a:pt x="38" y="1126"/>
                  </a:cubicBezTo>
                  <a:cubicBezTo>
                    <a:pt x="90" y="1512"/>
                    <a:pt x="0" y="1896"/>
                    <a:pt x="72" y="2285"/>
                  </a:cubicBezTo>
                  <a:cubicBezTo>
                    <a:pt x="76" y="2307"/>
                    <a:pt x="95" y="2317"/>
                    <a:pt x="114" y="2317"/>
                  </a:cubicBezTo>
                  <a:cubicBezTo>
                    <a:pt x="138" y="2317"/>
                    <a:pt x="163" y="2302"/>
                    <a:pt x="160" y="2274"/>
                  </a:cubicBezTo>
                  <a:cubicBezTo>
                    <a:pt x="127" y="1947"/>
                    <a:pt x="143" y="1575"/>
                    <a:pt x="220" y="1248"/>
                  </a:cubicBezTo>
                  <a:cubicBezTo>
                    <a:pt x="412" y="1290"/>
                    <a:pt x="596" y="1360"/>
                    <a:pt x="788" y="1412"/>
                  </a:cubicBezTo>
                  <a:cubicBezTo>
                    <a:pt x="799" y="1414"/>
                    <a:pt x="810" y="1416"/>
                    <a:pt x="820" y="1416"/>
                  </a:cubicBezTo>
                  <a:cubicBezTo>
                    <a:pt x="876" y="1416"/>
                    <a:pt x="919" y="1377"/>
                    <a:pt x="941" y="1324"/>
                  </a:cubicBezTo>
                  <a:cubicBezTo>
                    <a:pt x="1055" y="1053"/>
                    <a:pt x="1163" y="793"/>
                    <a:pt x="1309" y="537"/>
                  </a:cubicBezTo>
                  <a:cubicBezTo>
                    <a:pt x="1380" y="410"/>
                    <a:pt x="1450" y="293"/>
                    <a:pt x="1437" y="143"/>
                  </a:cubicBezTo>
                  <a:cubicBezTo>
                    <a:pt x="1429" y="49"/>
                    <a:pt x="1353" y="0"/>
                    <a:pt x="1281" y="0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3;p37">
              <a:extLst>
                <a:ext uri="{FF2B5EF4-FFF2-40B4-BE49-F238E27FC236}">
                  <a16:creationId xmlns:a16="http://schemas.microsoft.com/office/drawing/2014/main" id="{EF80BB2F-5308-9F7C-2065-A26B5E5B70A9}"/>
                </a:ext>
              </a:extLst>
            </p:cNvPr>
            <p:cNvSpPr/>
            <p:nvPr/>
          </p:nvSpPr>
          <p:spPr>
            <a:xfrm>
              <a:off x="7657292" y="181681"/>
              <a:ext cx="606538" cy="283070"/>
            </a:xfrm>
            <a:custGeom>
              <a:avLst/>
              <a:gdLst/>
              <a:ahLst/>
              <a:cxnLst/>
              <a:rect l="l" t="t" r="r" b="b"/>
              <a:pathLst>
                <a:path w="2132" h="995" extrusionOk="0">
                  <a:moveTo>
                    <a:pt x="1963" y="1"/>
                  </a:moveTo>
                  <a:cubicBezTo>
                    <a:pt x="1950" y="1"/>
                    <a:pt x="1935" y="4"/>
                    <a:pt x="1921" y="10"/>
                  </a:cubicBezTo>
                  <a:cubicBezTo>
                    <a:pt x="1678" y="111"/>
                    <a:pt x="1535" y="279"/>
                    <a:pt x="1332" y="439"/>
                  </a:cubicBezTo>
                  <a:cubicBezTo>
                    <a:pt x="1274" y="512"/>
                    <a:pt x="1200" y="557"/>
                    <a:pt x="1108" y="578"/>
                  </a:cubicBezTo>
                  <a:cubicBezTo>
                    <a:pt x="1076" y="543"/>
                    <a:pt x="1040" y="509"/>
                    <a:pt x="1002" y="477"/>
                  </a:cubicBezTo>
                  <a:cubicBezTo>
                    <a:pt x="931" y="445"/>
                    <a:pt x="881" y="385"/>
                    <a:pt x="803" y="362"/>
                  </a:cubicBezTo>
                  <a:cubicBezTo>
                    <a:pt x="765" y="351"/>
                    <a:pt x="729" y="345"/>
                    <a:pt x="695" y="345"/>
                  </a:cubicBezTo>
                  <a:cubicBezTo>
                    <a:pt x="401" y="345"/>
                    <a:pt x="220" y="719"/>
                    <a:pt x="32" y="905"/>
                  </a:cubicBezTo>
                  <a:cubicBezTo>
                    <a:pt x="0" y="938"/>
                    <a:pt x="30" y="994"/>
                    <a:pt x="68" y="994"/>
                  </a:cubicBezTo>
                  <a:cubicBezTo>
                    <a:pt x="77" y="994"/>
                    <a:pt x="86" y="992"/>
                    <a:pt x="94" y="985"/>
                  </a:cubicBezTo>
                  <a:cubicBezTo>
                    <a:pt x="232" y="882"/>
                    <a:pt x="365" y="672"/>
                    <a:pt x="524" y="608"/>
                  </a:cubicBezTo>
                  <a:cubicBezTo>
                    <a:pt x="576" y="587"/>
                    <a:pt x="619" y="579"/>
                    <a:pt x="656" y="579"/>
                  </a:cubicBezTo>
                  <a:cubicBezTo>
                    <a:pt x="845" y="579"/>
                    <a:pt x="885" y="802"/>
                    <a:pt x="1063" y="856"/>
                  </a:cubicBezTo>
                  <a:cubicBezTo>
                    <a:pt x="1087" y="863"/>
                    <a:pt x="1109" y="866"/>
                    <a:pt x="1130" y="866"/>
                  </a:cubicBezTo>
                  <a:cubicBezTo>
                    <a:pt x="1212" y="866"/>
                    <a:pt x="1279" y="821"/>
                    <a:pt x="1350" y="773"/>
                  </a:cubicBezTo>
                  <a:cubicBezTo>
                    <a:pt x="1590" y="609"/>
                    <a:pt x="1749" y="376"/>
                    <a:pt x="2018" y="243"/>
                  </a:cubicBezTo>
                  <a:cubicBezTo>
                    <a:pt x="2132" y="187"/>
                    <a:pt x="2071" y="1"/>
                    <a:pt x="1963" y="1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4;p37">
              <a:extLst>
                <a:ext uri="{FF2B5EF4-FFF2-40B4-BE49-F238E27FC236}">
                  <a16:creationId xmlns:a16="http://schemas.microsoft.com/office/drawing/2014/main" id="{2DF536ED-BF60-3372-D425-60384DA44A72}"/>
                </a:ext>
              </a:extLst>
            </p:cNvPr>
            <p:cNvSpPr/>
            <p:nvPr/>
          </p:nvSpPr>
          <p:spPr>
            <a:xfrm>
              <a:off x="5457575" y="1287505"/>
              <a:ext cx="372116" cy="129444"/>
            </a:xfrm>
            <a:custGeom>
              <a:avLst/>
              <a:gdLst/>
              <a:ahLst/>
              <a:cxnLst/>
              <a:rect l="l" t="t" r="r" b="b"/>
              <a:pathLst>
                <a:path w="1308" h="455" extrusionOk="0">
                  <a:moveTo>
                    <a:pt x="1209" y="1"/>
                  </a:moveTo>
                  <a:cubicBezTo>
                    <a:pt x="1205" y="1"/>
                    <a:pt x="1201" y="1"/>
                    <a:pt x="1197" y="2"/>
                  </a:cubicBezTo>
                  <a:cubicBezTo>
                    <a:pt x="978" y="40"/>
                    <a:pt x="764" y="100"/>
                    <a:pt x="548" y="146"/>
                  </a:cubicBezTo>
                  <a:cubicBezTo>
                    <a:pt x="395" y="179"/>
                    <a:pt x="136" y="175"/>
                    <a:pt x="33" y="304"/>
                  </a:cubicBezTo>
                  <a:cubicBezTo>
                    <a:pt x="5" y="340"/>
                    <a:pt x="0" y="399"/>
                    <a:pt x="49" y="424"/>
                  </a:cubicBezTo>
                  <a:cubicBezTo>
                    <a:pt x="90" y="446"/>
                    <a:pt x="137" y="454"/>
                    <a:pt x="186" y="454"/>
                  </a:cubicBezTo>
                  <a:cubicBezTo>
                    <a:pt x="325" y="454"/>
                    <a:pt x="484" y="386"/>
                    <a:pt x="605" y="356"/>
                  </a:cubicBezTo>
                  <a:cubicBezTo>
                    <a:pt x="824" y="302"/>
                    <a:pt x="1054" y="243"/>
                    <a:pt x="1246" y="121"/>
                  </a:cubicBezTo>
                  <a:cubicBezTo>
                    <a:pt x="1307" y="83"/>
                    <a:pt x="1272" y="1"/>
                    <a:pt x="1209" y="1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5;p37">
              <a:extLst>
                <a:ext uri="{FF2B5EF4-FFF2-40B4-BE49-F238E27FC236}">
                  <a16:creationId xmlns:a16="http://schemas.microsoft.com/office/drawing/2014/main" id="{F6D122BF-177E-5A2C-3AC6-70B22B6123AC}"/>
                </a:ext>
              </a:extLst>
            </p:cNvPr>
            <p:cNvSpPr/>
            <p:nvPr/>
          </p:nvSpPr>
          <p:spPr>
            <a:xfrm>
              <a:off x="5524716" y="765745"/>
              <a:ext cx="278803" cy="134565"/>
            </a:xfrm>
            <a:custGeom>
              <a:avLst/>
              <a:gdLst/>
              <a:ahLst/>
              <a:cxnLst/>
              <a:rect l="l" t="t" r="r" b="b"/>
              <a:pathLst>
                <a:path w="980" h="473" extrusionOk="0">
                  <a:moveTo>
                    <a:pt x="128" y="1"/>
                  </a:moveTo>
                  <a:cubicBezTo>
                    <a:pt x="109" y="1"/>
                    <a:pt x="91" y="3"/>
                    <a:pt x="75" y="8"/>
                  </a:cubicBezTo>
                  <a:cubicBezTo>
                    <a:pt x="37" y="22"/>
                    <a:pt x="1" y="67"/>
                    <a:pt x="18" y="109"/>
                  </a:cubicBezTo>
                  <a:cubicBezTo>
                    <a:pt x="66" y="230"/>
                    <a:pt x="216" y="245"/>
                    <a:pt x="332" y="277"/>
                  </a:cubicBezTo>
                  <a:cubicBezTo>
                    <a:pt x="508" y="326"/>
                    <a:pt x="687" y="371"/>
                    <a:pt x="846" y="464"/>
                  </a:cubicBezTo>
                  <a:cubicBezTo>
                    <a:pt x="856" y="470"/>
                    <a:pt x="867" y="472"/>
                    <a:pt x="877" y="472"/>
                  </a:cubicBezTo>
                  <a:cubicBezTo>
                    <a:pt x="932" y="472"/>
                    <a:pt x="979" y="400"/>
                    <a:pt x="927" y="357"/>
                  </a:cubicBezTo>
                  <a:cubicBezTo>
                    <a:pt x="797" y="251"/>
                    <a:pt x="651" y="173"/>
                    <a:pt x="493" y="119"/>
                  </a:cubicBezTo>
                  <a:cubicBezTo>
                    <a:pt x="398" y="87"/>
                    <a:pt x="241" y="1"/>
                    <a:pt x="128" y="1"/>
                  </a:cubicBezTo>
                  <a:close/>
                </a:path>
              </a:pathLst>
            </a:custGeom>
            <a:solidFill>
              <a:srgbClr val="4C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582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6225768" y="2738424"/>
            <a:ext cx="5456512" cy="1732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ru-RU" sz="8000" b="1" dirty="0">
                <a:solidFill>
                  <a:srgbClr val="4C3D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Задачи</a:t>
            </a:r>
            <a:endParaRPr sz="8000" b="1" dirty="0">
              <a:solidFill>
                <a:srgbClr val="4C3D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469" name="Google Shape;469;p38"/>
          <p:cNvCxnSpPr/>
          <p:nvPr/>
        </p:nvCxnSpPr>
        <p:spPr>
          <a:xfrm>
            <a:off x="6225768" y="2189373"/>
            <a:ext cx="0" cy="2616400"/>
          </a:xfrm>
          <a:prstGeom prst="straightConnector1">
            <a:avLst/>
          </a:prstGeom>
          <a:noFill/>
          <a:ln w="19050" cap="flat" cmpd="sng">
            <a:solidFill>
              <a:srgbClr val="4C3D3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38"/>
          <p:cNvSpPr/>
          <p:nvPr/>
        </p:nvSpPr>
        <p:spPr>
          <a:xfrm rot="2110278" flipH="1">
            <a:off x="515906" y="830675"/>
            <a:ext cx="880425" cy="251403"/>
          </a:xfrm>
          <a:custGeom>
            <a:avLst/>
            <a:gdLst/>
            <a:ahLst/>
            <a:cxnLst/>
            <a:rect l="l" t="t" r="r" b="b"/>
            <a:pathLst>
              <a:path w="3432" h="980" extrusionOk="0">
                <a:moveTo>
                  <a:pt x="3184" y="1"/>
                </a:moveTo>
                <a:cubicBezTo>
                  <a:pt x="3164" y="1"/>
                  <a:pt x="3144" y="4"/>
                  <a:pt x="3122" y="12"/>
                </a:cubicBezTo>
                <a:cubicBezTo>
                  <a:pt x="2718" y="146"/>
                  <a:pt x="2315" y="290"/>
                  <a:pt x="1919" y="445"/>
                </a:cubicBezTo>
                <a:cubicBezTo>
                  <a:pt x="1793" y="494"/>
                  <a:pt x="1708" y="544"/>
                  <a:pt x="1613" y="544"/>
                </a:cubicBezTo>
                <a:cubicBezTo>
                  <a:pt x="1533" y="544"/>
                  <a:pt x="1446" y="509"/>
                  <a:pt x="1323" y="408"/>
                </a:cubicBezTo>
                <a:cubicBezTo>
                  <a:pt x="1228" y="330"/>
                  <a:pt x="1166" y="190"/>
                  <a:pt x="1067" y="106"/>
                </a:cubicBezTo>
                <a:cubicBezTo>
                  <a:pt x="1032" y="76"/>
                  <a:pt x="987" y="58"/>
                  <a:pt x="944" y="58"/>
                </a:cubicBezTo>
                <a:cubicBezTo>
                  <a:pt x="904" y="58"/>
                  <a:pt x="865" y="73"/>
                  <a:pt x="834" y="106"/>
                </a:cubicBezTo>
                <a:cubicBezTo>
                  <a:pt x="596" y="351"/>
                  <a:pt x="300" y="560"/>
                  <a:pt x="41" y="782"/>
                </a:cubicBezTo>
                <a:cubicBezTo>
                  <a:pt x="0" y="817"/>
                  <a:pt x="37" y="878"/>
                  <a:pt x="82" y="878"/>
                </a:cubicBezTo>
                <a:cubicBezTo>
                  <a:pt x="91" y="878"/>
                  <a:pt x="101" y="875"/>
                  <a:pt x="110" y="869"/>
                </a:cubicBezTo>
                <a:cubicBezTo>
                  <a:pt x="278" y="767"/>
                  <a:pt x="451" y="644"/>
                  <a:pt x="633" y="565"/>
                </a:cubicBezTo>
                <a:cubicBezTo>
                  <a:pt x="738" y="520"/>
                  <a:pt x="796" y="490"/>
                  <a:pt x="847" y="490"/>
                </a:cubicBezTo>
                <a:cubicBezTo>
                  <a:pt x="897" y="490"/>
                  <a:pt x="941" y="518"/>
                  <a:pt x="1015" y="587"/>
                </a:cubicBezTo>
                <a:cubicBezTo>
                  <a:pt x="1164" y="724"/>
                  <a:pt x="1219" y="927"/>
                  <a:pt x="1446" y="973"/>
                </a:cubicBezTo>
                <a:cubicBezTo>
                  <a:pt x="1470" y="978"/>
                  <a:pt x="1495" y="980"/>
                  <a:pt x="1519" y="980"/>
                </a:cubicBezTo>
                <a:cubicBezTo>
                  <a:pt x="1717" y="980"/>
                  <a:pt x="1932" y="839"/>
                  <a:pt x="2098" y="773"/>
                </a:cubicBezTo>
                <a:cubicBezTo>
                  <a:pt x="2468" y="630"/>
                  <a:pt x="2846" y="499"/>
                  <a:pt x="3223" y="373"/>
                </a:cubicBezTo>
                <a:cubicBezTo>
                  <a:pt x="3432" y="308"/>
                  <a:pt x="3370" y="1"/>
                  <a:pt x="3184" y="1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9" name="Google Shape;509;p38"/>
          <p:cNvSpPr/>
          <p:nvPr/>
        </p:nvSpPr>
        <p:spPr>
          <a:xfrm rot="1299323" flipH="1">
            <a:off x="274177" y="1280348"/>
            <a:ext cx="791151" cy="323160"/>
          </a:xfrm>
          <a:custGeom>
            <a:avLst/>
            <a:gdLst/>
            <a:ahLst/>
            <a:cxnLst/>
            <a:rect l="l" t="t" r="r" b="b"/>
            <a:pathLst>
              <a:path w="3084" h="1556" extrusionOk="0">
                <a:moveTo>
                  <a:pt x="778" y="0"/>
                </a:moveTo>
                <a:cubicBezTo>
                  <a:pt x="540" y="0"/>
                  <a:pt x="284" y="62"/>
                  <a:pt x="106" y="114"/>
                </a:cubicBezTo>
                <a:cubicBezTo>
                  <a:pt x="10" y="141"/>
                  <a:pt x="0" y="294"/>
                  <a:pt x="106" y="317"/>
                </a:cubicBezTo>
                <a:cubicBezTo>
                  <a:pt x="196" y="336"/>
                  <a:pt x="287" y="341"/>
                  <a:pt x="378" y="341"/>
                </a:cubicBezTo>
                <a:cubicBezTo>
                  <a:pt x="450" y="341"/>
                  <a:pt x="521" y="338"/>
                  <a:pt x="593" y="338"/>
                </a:cubicBezTo>
                <a:cubicBezTo>
                  <a:pt x="636" y="338"/>
                  <a:pt x="679" y="339"/>
                  <a:pt x="723" y="342"/>
                </a:cubicBezTo>
                <a:cubicBezTo>
                  <a:pt x="1114" y="369"/>
                  <a:pt x="1108" y="696"/>
                  <a:pt x="980" y="1004"/>
                </a:cubicBezTo>
                <a:cubicBezTo>
                  <a:pt x="951" y="1073"/>
                  <a:pt x="997" y="1189"/>
                  <a:pt x="1067" y="1220"/>
                </a:cubicBezTo>
                <a:cubicBezTo>
                  <a:pt x="1620" y="1460"/>
                  <a:pt x="2238" y="1495"/>
                  <a:pt x="2831" y="1555"/>
                </a:cubicBezTo>
                <a:cubicBezTo>
                  <a:pt x="2837" y="1555"/>
                  <a:pt x="2843" y="1556"/>
                  <a:pt x="2848" y="1556"/>
                </a:cubicBezTo>
                <a:cubicBezTo>
                  <a:pt x="3041" y="1556"/>
                  <a:pt x="3084" y="1218"/>
                  <a:pt x="2882" y="1187"/>
                </a:cubicBezTo>
                <a:cubicBezTo>
                  <a:pt x="2391" y="1113"/>
                  <a:pt x="1873" y="1112"/>
                  <a:pt x="1401" y="945"/>
                </a:cubicBezTo>
                <a:cubicBezTo>
                  <a:pt x="1474" y="662"/>
                  <a:pt x="1462" y="301"/>
                  <a:pt x="1224" y="120"/>
                </a:cubicBezTo>
                <a:cubicBezTo>
                  <a:pt x="1108" y="31"/>
                  <a:pt x="948" y="0"/>
                  <a:pt x="778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510;p38"/>
          <p:cNvSpPr/>
          <p:nvPr/>
        </p:nvSpPr>
        <p:spPr>
          <a:xfrm rot="10771104" flipH="1">
            <a:off x="5810167" y="4983047"/>
            <a:ext cx="914633" cy="860185"/>
          </a:xfrm>
          <a:custGeom>
            <a:avLst/>
            <a:gdLst/>
            <a:ahLst/>
            <a:cxnLst/>
            <a:rect l="l" t="t" r="r" b="b"/>
            <a:pathLst>
              <a:path w="4011" h="3772" extrusionOk="0">
                <a:moveTo>
                  <a:pt x="3466" y="901"/>
                </a:moveTo>
                <a:cubicBezTo>
                  <a:pt x="3513" y="901"/>
                  <a:pt x="3559" y="905"/>
                  <a:pt x="3604" y="913"/>
                </a:cubicBezTo>
                <a:cubicBezTo>
                  <a:pt x="3416" y="1299"/>
                  <a:pt x="2911" y="1592"/>
                  <a:pt x="2577" y="1798"/>
                </a:cubicBezTo>
                <a:cubicBezTo>
                  <a:pt x="2135" y="2072"/>
                  <a:pt x="1633" y="2338"/>
                  <a:pt x="1117" y="2438"/>
                </a:cubicBezTo>
                <a:cubicBezTo>
                  <a:pt x="1358" y="2084"/>
                  <a:pt x="1777" y="1711"/>
                  <a:pt x="1932" y="1608"/>
                </a:cubicBezTo>
                <a:cubicBezTo>
                  <a:pt x="2319" y="1352"/>
                  <a:pt x="2947" y="901"/>
                  <a:pt x="3466" y="901"/>
                </a:cubicBezTo>
                <a:close/>
                <a:moveTo>
                  <a:pt x="3489" y="2093"/>
                </a:moveTo>
                <a:cubicBezTo>
                  <a:pt x="3502" y="2093"/>
                  <a:pt x="3515" y="2093"/>
                  <a:pt x="3527" y="2094"/>
                </a:cubicBezTo>
                <a:cubicBezTo>
                  <a:pt x="3329" y="2422"/>
                  <a:pt x="2861" y="2645"/>
                  <a:pt x="2544" y="2802"/>
                </a:cubicBezTo>
                <a:cubicBezTo>
                  <a:pt x="2475" y="2836"/>
                  <a:pt x="2397" y="2873"/>
                  <a:pt x="2316" y="2912"/>
                </a:cubicBezTo>
                <a:cubicBezTo>
                  <a:pt x="2364" y="2830"/>
                  <a:pt x="2427" y="2754"/>
                  <a:pt x="2479" y="2698"/>
                </a:cubicBezTo>
                <a:cubicBezTo>
                  <a:pt x="2701" y="2466"/>
                  <a:pt x="3120" y="2093"/>
                  <a:pt x="3489" y="2093"/>
                </a:cubicBezTo>
                <a:close/>
                <a:moveTo>
                  <a:pt x="3551" y="2816"/>
                </a:moveTo>
                <a:cubicBezTo>
                  <a:pt x="3621" y="2816"/>
                  <a:pt x="3504" y="2976"/>
                  <a:pt x="3388" y="3057"/>
                </a:cubicBezTo>
                <a:cubicBezTo>
                  <a:pt x="3300" y="3119"/>
                  <a:pt x="3208" y="3178"/>
                  <a:pt x="3112" y="3228"/>
                </a:cubicBezTo>
                <a:cubicBezTo>
                  <a:pt x="3152" y="3098"/>
                  <a:pt x="3271" y="2967"/>
                  <a:pt x="3388" y="2893"/>
                </a:cubicBezTo>
                <a:cubicBezTo>
                  <a:pt x="3474" y="2838"/>
                  <a:pt x="3525" y="2816"/>
                  <a:pt x="3551" y="2816"/>
                </a:cubicBezTo>
                <a:close/>
                <a:moveTo>
                  <a:pt x="3404" y="0"/>
                </a:moveTo>
                <a:cubicBezTo>
                  <a:pt x="2324" y="57"/>
                  <a:pt x="1347" y="488"/>
                  <a:pt x="676" y="1350"/>
                </a:cubicBezTo>
                <a:cubicBezTo>
                  <a:pt x="416" y="1684"/>
                  <a:pt x="0" y="2511"/>
                  <a:pt x="681" y="2645"/>
                </a:cubicBezTo>
                <a:cubicBezTo>
                  <a:pt x="716" y="2653"/>
                  <a:pt x="752" y="2658"/>
                  <a:pt x="786" y="2660"/>
                </a:cubicBezTo>
                <a:cubicBezTo>
                  <a:pt x="717" y="2873"/>
                  <a:pt x="734" y="3078"/>
                  <a:pt x="916" y="3234"/>
                </a:cubicBezTo>
                <a:cubicBezTo>
                  <a:pt x="1030" y="3333"/>
                  <a:pt x="1181" y="3370"/>
                  <a:pt x="1344" y="3370"/>
                </a:cubicBezTo>
                <a:cubicBezTo>
                  <a:pt x="1566" y="3370"/>
                  <a:pt x="1812" y="3302"/>
                  <a:pt x="2027" y="3224"/>
                </a:cubicBezTo>
                <a:cubicBezTo>
                  <a:pt x="2057" y="3477"/>
                  <a:pt x="2235" y="3565"/>
                  <a:pt x="2462" y="3565"/>
                </a:cubicBezTo>
                <a:cubicBezTo>
                  <a:pt x="2594" y="3565"/>
                  <a:pt x="2742" y="3535"/>
                  <a:pt x="2886" y="3491"/>
                </a:cubicBezTo>
                <a:cubicBezTo>
                  <a:pt x="2897" y="3515"/>
                  <a:pt x="2908" y="3537"/>
                  <a:pt x="2925" y="3561"/>
                </a:cubicBezTo>
                <a:cubicBezTo>
                  <a:pt x="3041" y="3719"/>
                  <a:pt x="3247" y="3772"/>
                  <a:pt x="3455" y="3772"/>
                </a:cubicBezTo>
                <a:cubicBezTo>
                  <a:pt x="3618" y="3772"/>
                  <a:pt x="3782" y="3740"/>
                  <a:pt x="3905" y="3701"/>
                </a:cubicBezTo>
                <a:cubicBezTo>
                  <a:pt x="4010" y="3666"/>
                  <a:pt x="3978" y="3512"/>
                  <a:pt x="3884" y="3512"/>
                </a:cubicBezTo>
                <a:cubicBezTo>
                  <a:pt x="3875" y="3512"/>
                  <a:pt x="3865" y="3514"/>
                  <a:pt x="3855" y="3517"/>
                </a:cubicBezTo>
                <a:cubicBezTo>
                  <a:pt x="3744" y="3552"/>
                  <a:pt x="3600" y="3589"/>
                  <a:pt x="3466" y="3589"/>
                </a:cubicBezTo>
                <a:cubicBezTo>
                  <a:pt x="3396" y="3589"/>
                  <a:pt x="3328" y="3579"/>
                  <a:pt x="3268" y="3553"/>
                </a:cubicBezTo>
                <a:cubicBezTo>
                  <a:pt x="3184" y="3516"/>
                  <a:pt x="3134" y="3466"/>
                  <a:pt x="3110" y="3409"/>
                </a:cubicBezTo>
                <a:cubicBezTo>
                  <a:pt x="3285" y="3336"/>
                  <a:pt x="3436" y="3255"/>
                  <a:pt x="3521" y="3194"/>
                </a:cubicBezTo>
                <a:cubicBezTo>
                  <a:pt x="3664" y="3091"/>
                  <a:pt x="3962" y="2870"/>
                  <a:pt x="3775" y="2671"/>
                </a:cubicBezTo>
                <a:cubicBezTo>
                  <a:pt x="3729" y="2621"/>
                  <a:pt x="3672" y="2601"/>
                  <a:pt x="3611" y="2601"/>
                </a:cubicBezTo>
                <a:cubicBezTo>
                  <a:pt x="3430" y="2601"/>
                  <a:pt x="3212" y="2776"/>
                  <a:pt x="3108" y="2875"/>
                </a:cubicBezTo>
                <a:cubicBezTo>
                  <a:pt x="2983" y="2992"/>
                  <a:pt x="2862" y="3162"/>
                  <a:pt x="2855" y="3334"/>
                </a:cubicBezTo>
                <a:cubicBezTo>
                  <a:pt x="2764" y="3361"/>
                  <a:pt x="2657" y="3382"/>
                  <a:pt x="2559" y="3382"/>
                </a:cubicBezTo>
                <a:cubicBezTo>
                  <a:pt x="2501" y="3382"/>
                  <a:pt x="2445" y="3374"/>
                  <a:pt x="2398" y="3355"/>
                </a:cubicBezTo>
                <a:cubicBezTo>
                  <a:pt x="2281" y="3308"/>
                  <a:pt x="2239" y="3230"/>
                  <a:pt x="2240" y="3142"/>
                </a:cubicBezTo>
                <a:cubicBezTo>
                  <a:pt x="2295" y="3120"/>
                  <a:pt x="2343" y="3099"/>
                  <a:pt x="2387" y="3081"/>
                </a:cubicBezTo>
                <a:cubicBezTo>
                  <a:pt x="2861" y="2878"/>
                  <a:pt x="3543" y="2562"/>
                  <a:pt x="3758" y="2053"/>
                </a:cubicBezTo>
                <a:cubicBezTo>
                  <a:pt x="3778" y="2005"/>
                  <a:pt x="3734" y="1953"/>
                  <a:pt x="3693" y="1938"/>
                </a:cubicBezTo>
                <a:cubicBezTo>
                  <a:pt x="3639" y="1920"/>
                  <a:pt x="3579" y="1911"/>
                  <a:pt x="3515" y="1911"/>
                </a:cubicBezTo>
                <a:cubicBezTo>
                  <a:pt x="2976" y="1911"/>
                  <a:pt x="2159" y="2510"/>
                  <a:pt x="2040" y="3034"/>
                </a:cubicBezTo>
                <a:cubicBezTo>
                  <a:pt x="1827" y="3115"/>
                  <a:pt x="1601" y="3178"/>
                  <a:pt x="1397" y="3178"/>
                </a:cubicBezTo>
                <a:cubicBezTo>
                  <a:pt x="1335" y="3178"/>
                  <a:pt x="1276" y="3173"/>
                  <a:pt x="1219" y="3160"/>
                </a:cubicBezTo>
                <a:cubicBezTo>
                  <a:pt x="918" y="3090"/>
                  <a:pt x="892" y="2894"/>
                  <a:pt x="993" y="2660"/>
                </a:cubicBezTo>
                <a:cubicBezTo>
                  <a:pt x="1509" y="2622"/>
                  <a:pt x="2076" y="2301"/>
                  <a:pt x="2476" y="2073"/>
                </a:cubicBezTo>
                <a:cubicBezTo>
                  <a:pt x="2941" y="1808"/>
                  <a:pt x="3633" y="1419"/>
                  <a:pt x="3819" y="876"/>
                </a:cubicBezTo>
                <a:cubicBezTo>
                  <a:pt x="3837" y="828"/>
                  <a:pt x="3800" y="779"/>
                  <a:pt x="3756" y="764"/>
                </a:cubicBezTo>
                <a:cubicBezTo>
                  <a:pt x="3665" y="734"/>
                  <a:pt x="3569" y="720"/>
                  <a:pt x="3468" y="720"/>
                </a:cubicBezTo>
                <a:cubicBezTo>
                  <a:pt x="2834" y="720"/>
                  <a:pt x="2058" y="1272"/>
                  <a:pt x="1625" y="1608"/>
                </a:cubicBezTo>
                <a:cubicBezTo>
                  <a:pt x="1435" y="1755"/>
                  <a:pt x="1055" y="2111"/>
                  <a:pt x="865" y="2476"/>
                </a:cubicBezTo>
                <a:cubicBezTo>
                  <a:pt x="851" y="2477"/>
                  <a:pt x="836" y="2478"/>
                  <a:pt x="821" y="2478"/>
                </a:cubicBezTo>
                <a:cubicBezTo>
                  <a:pt x="700" y="2478"/>
                  <a:pt x="582" y="2451"/>
                  <a:pt x="517" y="2351"/>
                </a:cubicBezTo>
                <a:cubicBezTo>
                  <a:pt x="321" y="2048"/>
                  <a:pt x="746" y="1519"/>
                  <a:pt x="926" y="1311"/>
                </a:cubicBezTo>
                <a:cubicBezTo>
                  <a:pt x="1562" y="568"/>
                  <a:pt x="2448" y="165"/>
                  <a:pt x="3406" y="23"/>
                </a:cubicBezTo>
                <a:cubicBezTo>
                  <a:pt x="3417" y="20"/>
                  <a:pt x="3415" y="0"/>
                  <a:pt x="3404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1" name="Google Shape;511;p38"/>
          <p:cNvSpPr/>
          <p:nvPr/>
        </p:nvSpPr>
        <p:spPr>
          <a:xfrm rot="9092809" flipH="1">
            <a:off x="8629623" y="5155138"/>
            <a:ext cx="261096" cy="661107"/>
          </a:xfrm>
          <a:custGeom>
            <a:avLst/>
            <a:gdLst/>
            <a:ahLst/>
            <a:cxnLst/>
            <a:rect l="l" t="t" r="r" b="b"/>
            <a:pathLst>
              <a:path w="1145" h="2899" extrusionOk="0">
                <a:moveTo>
                  <a:pt x="930" y="0"/>
                </a:moveTo>
                <a:cubicBezTo>
                  <a:pt x="825" y="0"/>
                  <a:pt x="720" y="68"/>
                  <a:pt x="719" y="204"/>
                </a:cubicBezTo>
                <a:cubicBezTo>
                  <a:pt x="716" y="609"/>
                  <a:pt x="712" y="1009"/>
                  <a:pt x="669" y="1411"/>
                </a:cubicBezTo>
                <a:cubicBezTo>
                  <a:pt x="596" y="1403"/>
                  <a:pt x="525" y="1398"/>
                  <a:pt x="453" y="1398"/>
                </a:cubicBezTo>
                <a:cubicBezTo>
                  <a:pt x="336" y="1398"/>
                  <a:pt x="220" y="1409"/>
                  <a:pt x="98" y="1433"/>
                </a:cubicBezTo>
                <a:cubicBezTo>
                  <a:pt x="46" y="1444"/>
                  <a:pt x="0" y="1504"/>
                  <a:pt x="4" y="1557"/>
                </a:cubicBezTo>
                <a:cubicBezTo>
                  <a:pt x="30" y="2014"/>
                  <a:pt x="249" y="2421"/>
                  <a:pt x="300" y="2874"/>
                </a:cubicBezTo>
                <a:cubicBezTo>
                  <a:pt x="303" y="2890"/>
                  <a:pt x="315" y="2899"/>
                  <a:pt x="328" y="2899"/>
                </a:cubicBezTo>
                <a:cubicBezTo>
                  <a:pt x="340" y="2899"/>
                  <a:pt x="352" y="2891"/>
                  <a:pt x="353" y="2874"/>
                </a:cubicBezTo>
                <a:cubicBezTo>
                  <a:pt x="383" y="2478"/>
                  <a:pt x="252" y="2097"/>
                  <a:pt x="252" y="1706"/>
                </a:cubicBezTo>
                <a:lnTo>
                  <a:pt x="252" y="1706"/>
                </a:lnTo>
                <a:cubicBezTo>
                  <a:pt x="432" y="1737"/>
                  <a:pt x="610" y="1771"/>
                  <a:pt x="786" y="1832"/>
                </a:cubicBezTo>
                <a:cubicBezTo>
                  <a:pt x="803" y="1838"/>
                  <a:pt x="820" y="1840"/>
                  <a:pt x="838" y="1840"/>
                </a:cubicBezTo>
                <a:cubicBezTo>
                  <a:pt x="924" y="1840"/>
                  <a:pt x="1015" y="1777"/>
                  <a:pt x="1030" y="1693"/>
                </a:cubicBezTo>
                <a:cubicBezTo>
                  <a:pt x="1131" y="1203"/>
                  <a:pt x="1144" y="702"/>
                  <a:pt x="1140" y="204"/>
                </a:cubicBezTo>
                <a:cubicBezTo>
                  <a:pt x="1139" y="69"/>
                  <a:pt x="1034" y="0"/>
                  <a:pt x="930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2" name="Google Shape;512;p38"/>
          <p:cNvSpPr/>
          <p:nvPr/>
        </p:nvSpPr>
        <p:spPr>
          <a:xfrm rot="-638434">
            <a:off x="7711092" y="1350681"/>
            <a:ext cx="520507" cy="449256"/>
          </a:xfrm>
          <a:custGeom>
            <a:avLst/>
            <a:gdLst/>
            <a:ahLst/>
            <a:cxnLst/>
            <a:rect l="l" t="t" r="r" b="b"/>
            <a:pathLst>
              <a:path w="2183" h="1884" extrusionOk="0">
                <a:moveTo>
                  <a:pt x="1900" y="0"/>
                </a:moveTo>
                <a:cubicBezTo>
                  <a:pt x="1854" y="0"/>
                  <a:pt x="1808" y="20"/>
                  <a:pt x="1769" y="68"/>
                </a:cubicBezTo>
                <a:cubicBezTo>
                  <a:pt x="1531" y="364"/>
                  <a:pt x="1343" y="696"/>
                  <a:pt x="1136" y="1013"/>
                </a:cubicBezTo>
                <a:cubicBezTo>
                  <a:pt x="1034" y="940"/>
                  <a:pt x="946" y="849"/>
                  <a:pt x="834" y="849"/>
                </a:cubicBezTo>
                <a:cubicBezTo>
                  <a:pt x="796" y="849"/>
                  <a:pt x="754" y="860"/>
                  <a:pt x="708" y="886"/>
                </a:cubicBezTo>
                <a:cubicBezTo>
                  <a:pt x="586" y="957"/>
                  <a:pt x="472" y="1184"/>
                  <a:pt x="381" y="1298"/>
                </a:cubicBezTo>
                <a:cubicBezTo>
                  <a:pt x="244" y="1468"/>
                  <a:pt x="129" y="1642"/>
                  <a:pt x="16" y="1830"/>
                </a:cubicBezTo>
                <a:cubicBezTo>
                  <a:pt x="0" y="1855"/>
                  <a:pt x="23" y="1883"/>
                  <a:pt x="47" y="1883"/>
                </a:cubicBezTo>
                <a:cubicBezTo>
                  <a:pt x="55" y="1883"/>
                  <a:pt x="63" y="1880"/>
                  <a:pt x="69" y="1873"/>
                </a:cubicBezTo>
                <a:cubicBezTo>
                  <a:pt x="180" y="1747"/>
                  <a:pt x="295" y="1626"/>
                  <a:pt x="407" y="1503"/>
                </a:cubicBezTo>
                <a:cubicBezTo>
                  <a:pt x="488" y="1415"/>
                  <a:pt x="609" y="1209"/>
                  <a:pt x="729" y="1175"/>
                </a:cubicBezTo>
                <a:cubicBezTo>
                  <a:pt x="785" y="1159"/>
                  <a:pt x="797" y="1149"/>
                  <a:pt x="801" y="1149"/>
                </a:cubicBezTo>
                <a:cubicBezTo>
                  <a:pt x="807" y="1149"/>
                  <a:pt x="798" y="1169"/>
                  <a:pt x="871" y="1218"/>
                </a:cubicBezTo>
                <a:cubicBezTo>
                  <a:pt x="951" y="1272"/>
                  <a:pt x="1019" y="1344"/>
                  <a:pt x="1104" y="1397"/>
                </a:cubicBezTo>
                <a:cubicBezTo>
                  <a:pt x="1129" y="1413"/>
                  <a:pt x="1159" y="1421"/>
                  <a:pt x="1190" y="1421"/>
                </a:cubicBezTo>
                <a:cubicBezTo>
                  <a:pt x="1237" y="1421"/>
                  <a:pt x="1285" y="1403"/>
                  <a:pt x="1317" y="1370"/>
                </a:cubicBezTo>
                <a:cubicBezTo>
                  <a:pt x="1607" y="1064"/>
                  <a:pt x="1782" y="675"/>
                  <a:pt x="2053" y="354"/>
                </a:cubicBezTo>
                <a:cubicBezTo>
                  <a:pt x="2183" y="203"/>
                  <a:pt x="2045" y="0"/>
                  <a:pt x="1900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Google Shape;513;p38"/>
          <p:cNvSpPr/>
          <p:nvPr/>
        </p:nvSpPr>
        <p:spPr>
          <a:xfrm rot="-481034" flipH="1">
            <a:off x="10031360" y="1094957"/>
            <a:ext cx="1006936" cy="946975"/>
          </a:xfrm>
          <a:custGeom>
            <a:avLst/>
            <a:gdLst/>
            <a:ahLst/>
            <a:cxnLst/>
            <a:rect l="l" t="t" r="r" b="b"/>
            <a:pathLst>
              <a:path w="4011" h="3772" extrusionOk="0">
                <a:moveTo>
                  <a:pt x="3466" y="901"/>
                </a:moveTo>
                <a:cubicBezTo>
                  <a:pt x="3513" y="901"/>
                  <a:pt x="3559" y="905"/>
                  <a:pt x="3604" y="913"/>
                </a:cubicBezTo>
                <a:cubicBezTo>
                  <a:pt x="3416" y="1299"/>
                  <a:pt x="2911" y="1592"/>
                  <a:pt x="2577" y="1798"/>
                </a:cubicBezTo>
                <a:cubicBezTo>
                  <a:pt x="2135" y="2072"/>
                  <a:pt x="1633" y="2338"/>
                  <a:pt x="1117" y="2438"/>
                </a:cubicBezTo>
                <a:cubicBezTo>
                  <a:pt x="1358" y="2084"/>
                  <a:pt x="1777" y="1711"/>
                  <a:pt x="1932" y="1608"/>
                </a:cubicBezTo>
                <a:cubicBezTo>
                  <a:pt x="2319" y="1352"/>
                  <a:pt x="2947" y="901"/>
                  <a:pt x="3466" y="901"/>
                </a:cubicBezTo>
                <a:close/>
                <a:moveTo>
                  <a:pt x="3489" y="2093"/>
                </a:moveTo>
                <a:cubicBezTo>
                  <a:pt x="3502" y="2093"/>
                  <a:pt x="3515" y="2093"/>
                  <a:pt x="3527" y="2094"/>
                </a:cubicBezTo>
                <a:cubicBezTo>
                  <a:pt x="3329" y="2422"/>
                  <a:pt x="2861" y="2645"/>
                  <a:pt x="2544" y="2802"/>
                </a:cubicBezTo>
                <a:cubicBezTo>
                  <a:pt x="2475" y="2836"/>
                  <a:pt x="2397" y="2873"/>
                  <a:pt x="2316" y="2912"/>
                </a:cubicBezTo>
                <a:cubicBezTo>
                  <a:pt x="2364" y="2830"/>
                  <a:pt x="2427" y="2754"/>
                  <a:pt x="2479" y="2698"/>
                </a:cubicBezTo>
                <a:cubicBezTo>
                  <a:pt x="2701" y="2466"/>
                  <a:pt x="3120" y="2093"/>
                  <a:pt x="3489" y="2093"/>
                </a:cubicBezTo>
                <a:close/>
                <a:moveTo>
                  <a:pt x="3551" y="2816"/>
                </a:moveTo>
                <a:cubicBezTo>
                  <a:pt x="3621" y="2816"/>
                  <a:pt x="3504" y="2976"/>
                  <a:pt x="3388" y="3057"/>
                </a:cubicBezTo>
                <a:cubicBezTo>
                  <a:pt x="3300" y="3119"/>
                  <a:pt x="3208" y="3178"/>
                  <a:pt x="3112" y="3228"/>
                </a:cubicBezTo>
                <a:cubicBezTo>
                  <a:pt x="3152" y="3098"/>
                  <a:pt x="3271" y="2967"/>
                  <a:pt x="3388" y="2893"/>
                </a:cubicBezTo>
                <a:cubicBezTo>
                  <a:pt x="3474" y="2838"/>
                  <a:pt x="3525" y="2816"/>
                  <a:pt x="3551" y="2816"/>
                </a:cubicBezTo>
                <a:close/>
                <a:moveTo>
                  <a:pt x="3404" y="0"/>
                </a:moveTo>
                <a:cubicBezTo>
                  <a:pt x="2324" y="57"/>
                  <a:pt x="1347" y="488"/>
                  <a:pt x="676" y="1350"/>
                </a:cubicBezTo>
                <a:cubicBezTo>
                  <a:pt x="416" y="1684"/>
                  <a:pt x="0" y="2511"/>
                  <a:pt x="681" y="2645"/>
                </a:cubicBezTo>
                <a:cubicBezTo>
                  <a:pt x="716" y="2653"/>
                  <a:pt x="752" y="2658"/>
                  <a:pt x="786" y="2660"/>
                </a:cubicBezTo>
                <a:cubicBezTo>
                  <a:pt x="717" y="2873"/>
                  <a:pt x="734" y="3078"/>
                  <a:pt x="916" y="3234"/>
                </a:cubicBezTo>
                <a:cubicBezTo>
                  <a:pt x="1030" y="3333"/>
                  <a:pt x="1181" y="3370"/>
                  <a:pt x="1344" y="3370"/>
                </a:cubicBezTo>
                <a:cubicBezTo>
                  <a:pt x="1566" y="3370"/>
                  <a:pt x="1812" y="3302"/>
                  <a:pt x="2027" y="3224"/>
                </a:cubicBezTo>
                <a:cubicBezTo>
                  <a:pt x="2057" y="3477"/>
                  <a:pt x="2235" y="3565"/>
                  <a:pt x="2462" y="3565"/>
                </a:cubicBezTo>
                <a:cubicBezTo>
                  <a:pt x="2594" y="3565"/>
                  <a:pt x="2742" y="3535"/>
                  <a:pt x="2886" y="3491"/>
                </a:cubicBezTo>
                <a:cubicBezTo>
                  <a:pt x="2897" y="3515"/>
                  <a:pt x="2908" y="3537"/>
                  <a:pt x="2925" y="3561"/>
                </a:cubicBezTo>
                <a:cubicBezTo>
                  <a:pt x="3041" y="3719"/>
                  <a:pt x="3247" y="3772"/>
                  <a:pt x="3455" y="3772"/>
                </a:cubicBezTo>
                <a:cubicBezTo>
                  <a:pt x="3618" y="3772"/>
                  <a:pt x="3782" y="3740"/>
                  <a:pt x="3905" y="3701"/>
                </a:cubicBezTo>
                <a:cubicBezTo>
                  <a:pt x="4010" y="3666"/>
                  <a:pt x="3978" y="3512"/>
                  <a:pt x="3884" y="3512"/>
                </a:cubicBezTo>
                <a:cubicBezTo>
                  <a:pt x="3875" y="3512"/>
                  <a:pt x="3865" y="3514"/>
                  <a:pt x="3855" y="3517"/>
                </a:cubicBezTo>
                <a:cubicBezTo>
                  <a:pt x="3744" y="3552"/>
                  <a:pt x="3600" y="3589"/>
                  <a:pt x="3466" y="3589"/>
                </a:cubicBezTo>
                <a:cubicBezTo>
                  <a:pt x="3396" y="3589"/>
                  <a:pt x="3328" y="3579"/>
                  <a:pt x="3268" y="3553"/>
                </a:cubicBezTo>
                <a:cubicBezTo>
                  <a:pt x="3184" y="3516"/>
                  <a:pt x="3134" y="3466"/>
                  <a:pt x="3110" y="3409"/>
                </a:cubicBezTo>
                <a:cubicBezTo>
                  <a:pt x="3285" y="3336"/>
                  <a:pt x="3436" y="3255"/>
                  <a:pt x="3521" y="3194"/>
                </a:cubicBezTo>
                <a:cubicBezTo>
                  <a:pt x="3664" y="3091"/>
                  <a:pt x="3962" y="2870"/>
                  <a:pt x="3775" y="2671"/>
                </a:cubicBezTo>
                <a:cubicBezTo>
                  <a:pt x="3729" y="2621"/>
                  <a:pt x="3672" y="2601"/>
                  <a:pt x="3611" y="2601"/>
                </a:cubicBezTo>
                <a:cubicBezTo>
                  <a:pt x="3430" y="2601"/>
                  <a:pt x="3212" y="2776"/>
                  <a:pt x="3108" y="2875"/>
                </a:cubicBezTo>
                <a:cubicBezTo>
                  <a:pt x="2983" y="2992"/>
                  <a:pt x="2862" y="3162"/>
                  <a:pt x="2855" y="3334"/>
                </a:cubicBezTo>
                <a:cubicBezTo>
                  <a:pt x="2764" y="3361"/>
                  <a:pt x="2657" y="3382"/>
                  <a:pt x="2559" y="3382"/>
                </a:cubicBezTo>
                <a:cubicBezTo>
                  <a:pt x="2501" y="3382"/>
                  <a:pt x="2445" y="3374"/>
                  <a:pt x="2398" y="3355"/>
                </a:cubicBezTo>
                <a:cubicBezTo>
                  <a:pt x="2281" y="3308"/>
                  <a:pt x="2239" y="3230"/>
                  <a:pt x="2240" y="3142"/>
                </a:cubicBezTo>
                <a:cubicBezTo>
                  <a:pt x="2295" y="3120"/>
                  <a:pt x="2343" y="3099"/>
                  <a:pt x="2387" y="3081"/>
                </a:cubicBezTo>
                <a:cubicBezTo>
                  <a:pt x="2861" y="2878"/>
                  <a:pt x="3543" y="2562"/>
                  <a:pt x="3758" y="2053"/>
                </a:cubicBezTo>
                <a:cubicBezTo>
                  <a:pt x="3778" y="2005"/>
                  <a:pt x="3734" y="1953"/>
                  <a:pt x="3693" y="1938"/>
                </a:cubicBezTo>
                <a:cubicBezTo>
                  <a:pt x="3639" y="1920"/>
                  <a:pt x="3579" y="1911"/>
                  <a:pt x="3515" y="1911"/>
                </a:cubicBezTo>
                <a:cubicBezTo>
                  <a:pt x="2976" y="1911"/>
                  <a:pt x="2159" y="2510"/>
                  <a:pt x="2040" y="3034"/>
                </a:cubicBezTo>
                <a:cubicBezTo>
                  <a:pt x="1827" y="3115"/>
                  <a:pt x="1601" y="3178"/>
                  <a:pt x="1397" y="3178"/>
                </a:cubicBezTo>
                <a:cubicBezTo>
                  <a:pt x="1335" y="3178"/>
                  <a:pt x="1276" y="3173"/>
                  <a:pt x="1219" y="3160"/>
                </a:cubicBezTo>
                <a:cubicBezTo>
                  <a:pt x="918" y="3090"/>
                  <a:pt x="892" y="2894"/>
                  <a:pt x="993" y="2660"/>
                </a:cubicBezTo>
                <a:cubicBezTo>
                  <a:pt x="1509" y="2622"/>
                  <a:pt x="2076" y="2301"/>
                  <a:pt x="2476" y="2073"/>
                </a:cubicBezTo>
                <a:cubicBezTo>
                  <a:pt x="2941" y="1808"/>
                  <a:pt x="3633" y="1419"/>
                  <a:pt x="3819" y="876"/>
                </a:cubicBezTo>
                <a:cubicBezTo>
                  <a:pt x="3837" y="828"/>
                  <a:pt x="3800" y="779"/>
                  <a:pt x="3756" y="764"/>
                </a:cubicBezTo>
                <a:cubicBezTo>
                  <a:pt x="3665" y="734"/>
                  <a:pt x="3569" y="720"/>
                  <a:pt x="3468" y="720"/>
                </a:cubicBezTo>
                <a:cubicBezTo>
                  <a:pt x="2834" y="720"/>
                  <a:pt x="2058" y="1272"/>
                  <a:pt x="1625" y="1608"/>
                </a:cubicBezTo>
                <a:cubicBezTo>
                  <a:pt x="1435" y="1755"/>
                  <a:pt x="1055" y="2111"/>
                  <a:pt x="865" y="2476"/>
                </a:cubicBezTo>
                <a:cubicBezTo>
                  <a:pt x="851" y="2477"/>
                  <a:pt x="836" y="2478"/>
                  <a:pt x="821" y="2478"/>
                </a:cubicBezTo>
                <a:cubicBezTo>
                  <a:pt x="700" y="2478"/>
                  <a:pt x="582" y="2451"/>
                  <a:pt x="517" y="2351"/>
                </a:cubicBezTo>
                <a:cubicBezTo>
                  <a:pt x="321" y="2048"/>
                  <a:pt x="746" y="1519"/>
                  <a:pt x="926" y="1311"/>
                </a:cubicBezTo>
                <a:cubicBezTo>
                  <a:pt x="1562" y="568"/>
                  <a:pt x="2448" y="165"/>
                  <a:pt x="3406" y="23"/>
                </a:cubicBezTo>
                <a:cubicBezTo>
                  <a:pt x="3417" y="20"/>
                  <a:pt x="3415" y="0"/>
                  <a:pt x="3404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14" name="Google Shape;514;p38"/>
          <p:cNvGrpSpPr/>
          <p:nvPr/>
        </p:nvGrpSpPr>
        <p:grpSpPr>
          <a:xfrm rot="-761730">
            <a:off x="6695105" y="1133041"/>
            <a:ext cx="270641" cy="884359"/>
            <a:chOff x="4532989" y="3507674"/>
            <a:chExt cx="40967" cy="133863"/>
          </a:xfrm>
          <a:solidFill>
            <a:srgbClr val="4C3D3D"/>
          </a:solidFill>
        </p:grpSpPr>
        <p:sp>
          <p:nvSpPr>
            <p:cNvPr id="515" name="Google Shape;515;p38"/>
            <p:cNvSpPr/>
            <p:nvPr/>
          </p:nvSpPr>
          <p:spPr>
            <a:xfrm>
              <a:off x="4532989" y="3507674"/>
              <a:ext cx="29017" cy="102181"/>
            </a:xfrm>
            <a:custGeom>
              <a:avLst/>
              <a:gdLst/>
              <a:ahLst/>
              <a:cxnLst/>
              <a:rect l="l" t="t" r="r" b="b"/>
              <a:pathLst>
                <a:path w="675" h="2377" extrusionOk="0">
                  <a:moveTo>
                    <a:pt x="220" y="0"/>
                  </a:moveTo>
                  <a:cubicBezTo>
                    <a:pt x="109" y="0"/>
                    <a:pt x="1" y="86"/>
                    <a:pt x="41" y="233"/>
                  </a:cubicBezTo>
                  <a:cubicBezTo>
                    <a:pt x="237" y="930"/>
                    <a:pt x="308" y="1676"/>
                    <a:pt x="585" y="2347"/>
                  </a:cubicBezTo>
                  <a:cubicBezTo>
                    <a:pt x="593" y="2366"/>
                    <a:pt x="614" y="2377"/>
                    <a:pt x="634" y="2377"/>
                  </a:cubicBezTo>
                  <a:cubicBezTo>
                    <a:pt x="655" y="2377"/>
                    <a:pt x="674" y="2364"/>
                    <a:pt x="671" y="2335"/>
                  </a:cubicBezTo>
                  <a:cubicBezTo>
                    <a:pt x="583" y="1617"/>
                    <a:pt x="510" y="898"/>
                    <a:pt x="418" y="181"/>
                  </a:cubicBezTo>
                  <a:cubicBezTo>
                    <a:pt x="401" y="56"/>
                    <a:pt x="31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559813" y="3625760"/>
              <a:ext cx="14143" cy="15776"/>
            </a:xfrm>
            <a:custGeom>
              <a:avLst/>
              <a:gdLst/>
              <a:ahLst/>
              <a:cxnLst/>
              <a:rect l="l" t="t" r="r" b="b"/>
              <a:pathLst>
                <a:path w="329" h="367" extrusionOk="0">
                  <a:moveTo>
                    <a:pt x="176" y="0"/>
                  </a:moveTo>
                  <a:cubicBezTo>
                    <a:pt x="142" y="0"/>
                    <a:pt x="103" y="16"/>
                    <a:pt x="79" y="44"/>
                  </a:cubicBezTo>
                  <a:cubicBezTo>
                    <a:pt x="44" y="59"/>
                    <a:pt x="19" y="90"/>
                    <a:pt x="15" y="138"/>
                  </a:cubicBezTo>
                  <a:cubicBezTo>
                    <a:pt x="16" y="131"/>
                    <a:pt x="16" y="129"/>
                    <a:pt x="15" y="129"/>
                  </a:cubicBezTo>
                  <a:lnTo>
                    <a:pt x="15" y="129"/>
                  </a:lnTo>
                  <a:cubicBezTo>
                    <a:pt x="15" y="129"/>
                    <a:pt x="13" y="139"/>
                    <a:pt x="11" y="145"/>
                  </a:cubicBezTo>
                  <a:cubicBezTo>
                    <a:pt x="9" y="156"/>
                    <a:pt x="7" y="166"/>
                    <a:pt x="6" y="177"/>
                  </a:cubicBezTo>
                  <a:cubicBezTo>
                    <a:pt x="1" y="213"/>
                    <a:pt x="1" y="242"/>
                    <a:pt x="6" y="277"/>
                  </a:cubicBezTo>
                  <a:cubicBezTo>
                    <a:pt x="14" y="324"/>
                    <a:pt x="69" y="366"/>
                    <a:pt x="115" y="366"/>
                  </a:cubicBezTo>
                  <a:cubicBezTo>
                    <a:pt x="118" y="366"/>
                    <a:pt x="120" y="366"/>
                    <a:pt x="122" y="366"/>
                  </a:cubicBezTo>
                  <a:cubicBezTo>
                    <a:pt x="205" y="361"/>
                    <a:pt x="295" y="337"/>
                    <a:pt x="319" y="244"/>
                  </a:cubicBezTo>
                  <a:cubicBezTo>
                    <a:pt x="328" y="212"/>
                    <a:pt x="324" y="176"/>
                    <a:pt x="313" y="145"/>
                  </a:cubicBezTo>
                  <a:cubicBezTo>
                    <a:pt x="315" y="118"/>
                    <a:pt x="308" y="87"/>
                    <a:pt x="291" y="66"/>
                  </a:cubicBezTo>
                  <a:cubicBezTo>
                    <a:pt x="261" y="28"/>
                    <a:pt x="22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7" name="Google Shape;517;p38"/>
          <p:cNvSpPr/>
          <p:nvPr/>
        </p:nvSpPr>
        <p:spPr>
          <a:xfrm>
            <a:off x="10848507" y="3332609"/>
            <a:ext cx="766972" cy="192777"/>
          </a:xfrm>
          <a:custGeom>
            <a:avLst/>
            <a:gdLst/>
            <a:ahLst/>
            <a:cxnLst/>
            <a:rect l="l" t="t" r="r" b="b"/>
            <a:pathLst>
              <a:path w="3338" h="839" extrusionOk="0">
                <a:moveTo>
                  <a:pt x="959" y="1"/>
                </a:moveTo>
                <a:cubicBezTo>
                  <a:pt x="933" y="1"/>
                  <a:pt x="907" y="8"/>
                  <a:pt x="886" y="19"/>
                </a:cubicBezTo>
                <a:cubicBezTo>
                  <a:pt x="564" y="172"/>
                  <a:pt x="312" y="421"/>
                  <a:pt x="35" y="639"/>
                </a:cubicBezTo>
                <a:cubicBezTo>
                  <a:pt x="0" y="665"/>
                  <a:pt x="32" y="715"/>
                  <a:pt x="69" y="715"/>
                </a:cubicBezTo>
                <a:cubicBezTo>
                  <a:pt x="76" y="715"/>
                  <a:pt x="83" y="713"/>
                  <a:pt x="90" y="709"/>
                </a:cubicBezTo>
                <a:cubicBezTo>
                  <a:pt x="341" y="559"/>
                  <a:pt x="583" y="386"/>
                  <a:pt x="860" y="291"/>
                </a:cubicBezTo>
                <a:cubicBezTo>
                  <a:pt x="919" y="528"/>
                  <a:pt x="980" y="775"/>
                  <a:pt x="1251" y="829"/>
                </a:cubicBezTo>
                <a:cubicBezTo>
                  <a:pt x="1286" y="836"/>
                  <a:pt x="1321" y="839"/>
                  <a:pt x="1357" y="839"/>
                </a:cubicBezTo>
                <a:cubicBezTo>
                  <a:pt x="1557" y="839"/>
                  <a:pt x="1774" y="746"/>
                  <a:pt x="1953" y="693"/>
                </a:cubicBezTo>
                <a:cubicBezTo>
                  <a:pt x="2318" y="586"/>
                  <a:pt x="2666" y="468"/>
                  <a:pt x="3051" y="453"/>
                </a:cubicBezTo>
                <a:cubicBezTo>
                  <a:pt x="3333" y="442"/>
                  <a:pt x="3337" y="6"/>
                  <a:pt x="3066" y="6"/>
                </a:cubicBezTo>
                <a:cubicBezTo>
                  <a:pt x="3061" y="6"/>
                  <a:pt x="3056" y="6"/>
                  <a:pt x="3051" y="6"/>
                </a:cubicBezTo>
                <a:cubicBezTo>
                  <a:pt x="2604" y="32"/>
                  <a:pt x="2192" y="172"/>
                  <a:pt x="1773" y="315"/>
                </a:cubicBezTo>
                <a:cubicBezTo>
                  <a:pt x="1651" y="357"/>
                  <a:pt x="1512" y="427"/>
                  <a:pt x="1389" y="427"/>
                </a:cubicBezTo>
                <a:cubicBezTo>
                  <a:pt x="1320" y="427"/>
                  <a:pt x="1257" y="405"/>
                  <a:pt x="1205" y="343"/>
                </a:cubicBezTo>
                <a:cubicBezTo>
                  <a:pt x="1134" y="258"/>
                  <a:pt x="1113" y="128"/>
                  <a:pt x="1043" y="38"/>
                </a:cubicBezTo>
                <a:cubicBezTo>
                  <a:pt x="1022" y="11"/>
                  <a:pt x="991" y="1"/>
                  <a:pt x="959" y="1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38"/>
          <p:cNvSpPr/>
          <p:nvPr/>
        </p:nvSpPr>
        <p:spPr>
          <a:xfrm rot="-10427402">
            <a:off x="7394167" y="5204794"/>
            <a:ext cx="312533" cy="661104"/>
          </a:xfrm>
          <a:custGeom>
            <a:avLst/>
            <a:gdLst/>
            <a:ahLst/>
            <a:cxnLst/>
            <a:rect l="l" t="t" r="r" b="b"/>
            <a:pathLst>
              <a:path w="1145" h="2899" extrusionOk="0">
                <a:moveTo>
                  <a:pt x="930" y="0"/>
                </a:moveTo>
                <a:cubicBezTo>
                  <a:pt x="825" y="0"/>
                  <a:pt x="720" y="68"/>
                  <a:pt x="719" y="204"/>
                </a:cubicBezTo>
                <a:cubicBezTo>
                  <a:pt x="716" y="609"/>
                  <a:pt x="712" y="1009"/>
                  <a:pt x="669" y="1411"/>
                </a:cubicBezTo>
                <a:cubicBezTo>
                  <a:pt x="596" y="1403"/>
                  <a:pt x="525" y="1398"/>
                  <a:pt x="453" y="1398"/>
                </a:cubicBezTo>
                <a:cubicBezTo>
                  <a:pt x="336" y="1398"/>
                  <a:pt x="220" y="1409"/>
                  <a:pt x="98" y="1433"/>
                </a:cubicBezTo>
                <a:cubicBezTo>
                  <a:pt x="46" y="1444"/>
                  <a:pt x="0" y="1504"/>
                  <a:pt x="4" y="1557"/>
                </a:cubicBezTo>
                <a:cubicBezTo>
                  <a:pt x="30" y="2014"/>
                  <a:pt x="249" y="2421"/>
                  <a:pt x="300" y="2874"/>
                </a:cubicBezTo>
                <a:cubicBezTo>
                  <a:pt x="303" y="2890"/>
                  <a:pt x="315" y="2899"/>
                  <a:pt x="328" y="2899"/>
                </a:cubicBezTo>
                <a:cubicBezTo>
                  <a:pt x="340" y="2899"/>
                  <a:pt x="352" y="2891"/>
                  <a:pt x="353" y="2874"/>
                </a:cubicBezTo>
                <a:cubicBezTo>
                  <a:pt x="383" y="2478"/>
                  <a:pt x="252" y="2097"/>
                  <a:pt x="252" y="1706"/>
                </a:cubicBezTo>
                <a:lnTo>
                  <a:pt x="252" y="1706"/>
                </a:lnTo>
                <a:cubicBezTo>
                  <a:pt x="432" y="1737"/>
                  <a:pt x="610" y="1771"/>
                  <a:pt x="786" y="1832"/>
                </a:cubicBezTo>
                <a:cubicBezTo>
                  <a:pt x="803" y="1838"/>
                  <a:pt x="820" y="1840"/>
                  <a:pt x="838" y="1840"/>
                </a:cubicBezTo>
                <a:cubicBezTo>
                  <a:pt x="924" y="1840"/>
                  <a:pt x="1015" y="1777"/>
                  <a:pt x="1030" y="1693"/>
                </a:cubicBezTo>
                <a:cubicBezTo>
                  <a:pt x="1131" y="1203"/>
                  <a:pt x="1144" y="702"/>
                  <a:pt x="1140" y="204"/>
                </a:cubicBezTo>
                <a:cubicBezTo>
                  <a:pt x="1139" y="69"/>
                  <a:pt x="1034" y="0"/>
                  <a:pt x="930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38"/>
          <p:cNvSpPr/>
          <p:nvPr/>
        </p:nvSpPr>
        <p:spPr>
          <a:xfrm rot="1642771">
            <a:off x="10392833" y="5447538"/>
            <a:ext cx="666583" cy="336313"/>
          </a:xfrm>
          <a:custGeom>
            <a:avLst/>
            <a:gdLst/>
            <a:ahLst/>
            <a:cxnLst/>
            <a:rect l="l" t="t" r="r" b="b"/>
            <a:pathLst>
              <a:path w="3084" h="1556" extrusionOk="0">
                <a:moveTo>
                  <a:pt x="778" y="0"/>
                </a:moveTo>
                <a:cubicBezTo>
                  <a:pt x="540" y="0"/>
                  <a:pt x="284" y="62"/>
                  <a:pt x="106" y="114"/>
                </a:cubicBezTo>
                <a:cubicBezTo>
                  <a:pt x="10" y="141"/>
                  <a:pt x="0" y="294"/>
                  <a:pt x="106" y="317"/>
                </a:cubicBezTo>
                <a:cubicBezTo>
                  <a:pt x="196" y="336"/>
                  <a:pt x="287" y="341"/>
                  <a:pt x="378" y="341"/>
                </a:cubicBezTo>
                <a:cubicBezTo>
                  <a:pt x="450" y="341"/>
                  <a:pt x="521" y="338"/>
                  <a:pt x="593" y="338"/>
                </a:cubicBezTo>
                <a:cubicBezTo>
                  <a:pt x="636" y="338"/>
                  <a:pt x="679" y="339"/>
                  <a:pt x="723" y="342"/>
                </a:cubicBezTo>
                <a:cubicBezTo>
                  <a:pt x="1114" y="369"/>
                  <a:pt x="1108" y="696"/>
                  <a:pt x="980" y="1004"/>
                </a:cubicBezTo>
                <a:cubicBezTo>
                  <a:pt x="951" y="1073"/>
                  <a:pt x="997" y="1189"/>
                  <a:pt x="1067" y="1220"/>
                </a:cubicBezTo>
                <a:cubicBezTo>
                  <a:pt x="1620" y="1460"/>
                  <a:pt x="2238" y="1495"/>
                  <a:pt x="2831" y="1555"/>
                </a:cubicBezTo>
                <a:cubicBezTo>
                  <a:pt x="2837" y="1555"/>
                  <a:pt x="2843" y="1556"/>
                  <a:pt x="2848" y="1556"/>
                </a:cubicBezTo>
                <a:cubicBezTo>
                  <a:pt x="3041" y="1556"/>
                  <a:pt x="3084" y="1218"/>
                  <a:pt x="2882" y="1187"/>
                </a:cubicBezTo>
                <a:cubicBezTo>
                  <a:pt x="2391" y="1113"/>
                  <a:pt x="1873" y="1112"/>
                  <a:pt x="1401" y="945"/>
                </a:cubicBezTo>
                <a:cubicBezTo>
                  <a:pt x="1474" y="662"/>
                  <a:pt x="1462" y="301"/>
                  <a:pt x="1224" y="120"/>
                </a:cubicBezTo>
                <a:cubicBezTo>
                  <a:pt x="1108" y="31"/>
                  <a:pt x="948" y="0"/>
                  <a:pt x="778" y="0"/>
                </a:cubicBezTo>
                <a:close/>
              </a:path>
            </a:pathLst>
          </a:custGeom>
          <a:solidFill>
            <a:srgbClr val="4C3D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25" name="Google Shape;646;p43">
            <a:extLst>
              <a:ext uri="{FF2B5EF4-FFF2-40B4-BE49-F238E27FC236}">
                <a16:creationId xmlns:a16="http://schemas.microsoft.com/office/drawing/2014/main" id="{DD78F25E-86CE-8719-707F-DCB346A6F520}"/>
              </a:ext>
            </a:extLst>
          </p:cNvPr>
          <p:cNvGrpSpPr/>
          <p:nvPr/>
        </p:nvGrpSpPr>
        <p:grpSpPr>
          <a:xfrm flipH="1">
            <a:off x="510143" y="914846"/>
            <a:ext cx="4257811" cy="5945466"/>
            <a:chOff x="5171157" y="583374"/>
            <a:chExt cx="3161560" cy="4560281"/>
          </a:xfrm>
        </p:grpSpPr>
        <p:grpSp>
          <p:nvGrpSpPr>
            <p:cNvPr id="526" name="Google Shape;647;p43">
              <a:extLst>
                <a:ext uri="{FF2B5EF4-FFF2-40B4-BE49-F238E27FC236}">
                  <a16:creationId xmlns:a16="http://schemas.microsoft.com/office/drawing/2014/main" id="{6D3E67D3-61AC-1EBE-9218-22C843A7AF0A}"/>
                </a:ext>
              </a:extLst>
            </p:cNvPr>
            <p:cNvGrpSpPr/>
            <p:nvPr/>
          </p:nvGrpSpPr>
          <p:grpSpPr>
            <a:xfrm>
              <a:off x="5171157" y="768117"/>
              <a:ext cx="3161560" cy="4375538"/>
              <a:chOff x="5422186" y="3560849"/>
              <a:chExt cx="803221" cy="1111615"/>
            </a:xfrm>
          </p:grpSpPr>
          <p:sp>
            <p:nvSpPr>
              <p:cNvPr id="530" name="Google Shape;648;p43">
                <a:extLst>
                  <a:ext uri="{FF2B5EF4-FFF2-40B4-BE49-F238E27FC236}">
                    <a16:creationId xmlns:a16="http://schemas.microsoft.com/office/drawing/2014/main" id="{ECBC0C51-0486-2DAD-110B-24CF36ACFF1B}"/>
                  </a:ext>
                </a:extLst>
              </p:cNvPr>
              <p:cNvSpPr/>
              <p:nvPr/>
            </p:nvSpPr>
            <p:spPr>
              <a:xfrm>
                <a:off x="5445098" y="4077000"/>
                <a:ext cx="493411" cy="495173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1519" extrusionOk="0">
                    <a:moveTo>
                      <a:pt x="7480" y="0"/>
                    </a:moveTo>
                    <a:cubicBezTo>
                      <a:pt x="7480" y="0"/>
                      <a:pt x="5539" y="877"/>
                      <a:pt x="4582" y="3078"/>
                    </a:cubicBezTo>
                    <a:cubicBezTo>
                      <a:pt x="3624" y="5280"/>
                      <a:pt x="1" y="10784"/>
                      <a:pt x="1800" y="11360"/>
                    </a:cubicBezTo>
                    <a:cubicBezTo>
                      <a:pt x="2148" y="11471"/>
                      <a:pt x="2478" y="11518"/>
                      <a:pt x="2786" y="11518"/>
                    </a:cubicBezTo>
                    <a:cubicBezTo>
                      <a:pt x="4365" y="11518"/>
                      <a:pt x="5375" y="10283"/>
                      <a:pt x="5375" y="10164"/>
                    </a:cubicBezTo>
                    <a:cubicBezTo>
                      <a:pt x="5375" y="10019"/>
                      <a:pt x="11478" y="1325"/>
                      <a:pt x="7480" y="0"/>
                    </a:cubicBezTo>
                    <a:close/>
                  </a:path>
                </a:pathLst>
              </a:custGeom>
              <a:solidFill>
                <a:srgbClr val="4C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649;p43">
                <a:extLst>
                  <a:ext uri="{FF2B5EF4-FFF2-40B4-BE49-F238E27FC236}">
                    <a16:creationId xmlns:a16="http://schemas.microsoft.com/office/drawing/2014/main" id="{0514CD5A-CDB5-8954-3A83-393FA1BD78AC}"/>
                  </a:ext>
                </a:extLst>
              </p:cNvPr>
              <p:cNvSpPr/>
              <p:nvPr/>
            </p:nvSpPr>
            <p:spPr>
              <a:xfrm>
                <a:off x="5590181" y="4177075"/>
                <a:ext cx="84384" cy="179903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4185" extrusionOk="0">
                    <a:moveTo>
                      <a:pt x="1873" y="0"/>
                    </a:moveTo>
                    <a:cubicBezTo>
                      <a:pt x="1852" y="0"/>
                      <a:pt x="1831" y="10"/>
                      <a:pt x="1817" y="33"/>
                    </a:cubicBezTo>
                    <a:cubicBezTo>
                      <a:pt x="1447" y="613"/>
                      <a:pt x="1424" y="1263"/>
                      <a:pt x="1212" y="1886"/>
                    </a:cubicBezTo>
                    <a:cubicBezTo>
                      <a:pt x="1117" y="2166"/>
                      <a:pt x="856" y="2344"/>
                      <a:pt x="742" y="2599"/>
                    </a:cubicBezTo>
                    <a:cubicBezTo>
                      <a:pt x="517" y="3097"/>
                      <a:pt x="411" y="3542"/>
                      <a:pt x="66" y="3992"/>
                    </a:cubicBezTo>
                    <a:cubicBezTo>
                      <a:pt x="0" y="4077"/>
                      <a:pt x="94" y="4185"/>
                      <a:pt x="184" y="4185"/>
                    </a:cubicBezTo>
                    <a:cubicBezTo>
                      <a:pt x="213" y="4185"/>
                      <a:pt x="242" y="4173"/>
                      <a:pt x="265" y="4146"/>
                    </a:cubicBezTo>
                    <a:cubicBezTo>
                      <a:pt x="465" y="3915"/>
                      <a:pt x="672" y="3676"/>
                      <a:pt x="792" y="3392"/>
                    </a:cubicBezTo>
                    <a:cubicBezTo>
                      <a:pt x="896" y="3148"/>
                      <a:pt x="920" y="2937"/>
                      <a:pt x="1064" y="2705"/>
                    </a:cubicBezTo>
                    <a:lnTo>
                      <a:pt x="1064" y="2705"/>
                    </a:lnTo>
                    <a:cubicBezTo>
                      <a:pt x="1064" y="2705"/>
                      <a:pt x="1064" y="2705"/>
                      <a:pt x="1064" y="2705"/>
                    </a:cubicBezTo>
                    <a:cubicBezTo>
                      <a:pt x="1066" y="2705"/>
                      <a:pt x="1364" y="2346"/>
                      <a:pt x="1374" y="2325"/>
                    </a:cubicBezTo>
                    <a:cubicBezTo>
                      <a:pt x="1494" y="2072"/>
                      <a:pt x="1462" y="1796"/>
                      <a:pt x="1513" y="1521"/>
                    </a:cubicBezTo>
                    <a:cubicBezTo>
                      <a:pt x="1599" y="1066"/>
                      <a:pt x="1725" y="515"/>
                      <a:pt x="1936" y="102"/>
                    </a:cubicBezTo>
                    <a:cubicBezTo>
                      <a:pt x="1962" y="48"/>
                      <a:pt x="1918" y="0"/>
                      <a:pt x="1873" y="0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650;p43">
                <a:extLst>
                  <a:ext uri="{FF2B5EF4-FFF2-40B4-BE49-F238E27FC236}">
                    <a16:creationId xmlns:a16="http://schemas.microsoft.com/office/drawing/2014/main" id="{77E567AC-C652-93EA-84DA-2F714E947F31}"/>
                  </a:ext>
                </a:extLst>
              </p:cNvPr>
              <p:cNvSpPr/>
              <p:nvPr/>
            </p:nvSpPr>
            <p:spPr>
              <a:xfrm>
                <a:off x="5538897" y="4038097"/>
                <a:ext cx="665318" cy="634367"/>
              </a:xfrm>
              <a:custGeom>
                <a:avLst/>
                <a:gdLst/>
                <a:ahLst/>
                <a:cxnLst/>
                <a:rect l="l" t="t" r="r" b="b"/>
                <a:pathLst>
                  <a:path w="15477" h="14757" extrusionOk="0">
                    <a:moveTo>
                      <a:pt x="9982" y="1"/>
                    </a:moveTo>
                    <a:cubicBezTo>
                      <a:pt x="9850" y="1"/>
                      <a:pt x="9716" y="3"/>
                      <a:pt x="9579" y="8"/>
                    </a:cubicBezTo>
                    <a:cubicBezTo>
                      <a:pt x="5203" y="171"/>
                      <a:pt x="3623" y="1549"/>
                      <a:pt x="3233" y="3892"/>
                    </a:cubicBezTo>
                    <a:cubicBezTo>
                      <a:pt x="1743" y="12836"/>
                      <a:pt x="4" y="14756"/>
                      <a:pt x="0" y="14757"/>
                    </a:cubicBezTo>
                    <a:lnTo>
                      <a:pt x="11803" y="14757"/>
                    </a:lnTo>
                    <a:cubicBezTo>
                      <a:pt x="11803" y="14757"/>
                      <a:pt x="14359" y="10866"/>
                      <a:pt x="14926" y="6572"/>
                    </a:cubicBezTo>
                    <a:cubicBezTo>
                      <a:pt x="15477" y="2412"/>
                      <a:pt x="14049" y="1"/>
                      <a:pt x="9982" y="1"/>
                    </a:cubicBezTo>
                    <a:close/>
                    <a:moveTo>
                      <a:pt x="0" y="14757"/>
                    </a:moveTo>
                    <a:cubicBezTo>
                      <a:pt x="0" y="14757"/>
                      <a:pt x="0" y="14757"/>
                      <a:pt x="0" y="14757"/>
                    </a:cubicBezTo>
                    <a:cubicBezTo>
                      <a:pt x="0" y="14757"/>
                      <a:pt x="0" y="14757"/>
                      <a:pt x="0" y="14757"/>
                    </a:cubicBezTo>
                    <a:close/>
                  </a:path>
                </a:pathLst>
              </a:custGeom>
              <a:solidFill>
                <a:srgbClr val="4C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651;p43">
                <a:extLst>
                  <a:ext uri="{FF2B5EF4-FFF2-40B4-BE49-F238E27FC236}">
                    <a16:creationId xmlns:a16="http://schemas.microsoft.com/office/drawing/2014/main" id="{898CD699-4866-930A-1CAA-B7AB0B899FEE}"/>
                  </a:ext>
                </a:extLst>
              </p:cNvPr>
              <p:cNvSpPr/>
              <p:nvPr/>
            </p:nvSpPr>
            <p:spPr>
              <a:xfrm>
                <a:off x="5977928" y="4057570"/>
                <a:ext cx="87265" cy="42123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9799" extrusionOk="0">
                    <a:moveTo>
                      <a:pt x="1944" y="1"/>
                    </a:moveTo>
                    <a:cubicBezTo>
                      <a:pt x="1930" y="1"/>
                      <a:pt x="1915" y="6"/>
                      <a:pt x="1900" y="19"/>
                    </a:cubicBezTo>
                    <a:cubicBezTo>
                      <a:pt x="713" y="1090"/>
                      <a:pt x="347" y="2964"/>
                      <a:pt x="391" y="4501"/>
                    </a:cubicBezTo>
                    <a:cubicBezTo>
                      <a:pt x="405" y="5021"/>
                      <a:pt x="541" y="5593"/>
                      <a:pt x="333" y="6093"/>
                    </a:cubicBezTo>
                    <a:cubicBezTo>
                      <a:pt x="223" y="6356"/>
                      <a:pt x="85" y="6504"/>
                      <a:pt x="71" y="6805"/>
                    </a:cubicBezTo>
                    <a:cubicBezTo>
                      <a:pt x="52" y="7227"/>
                      <a:pt x="229" y="7671"/>
                      <a:pt x="252" y="8094"/>
                    </a:cubicBezTo>
                    <a:cubicBezTo>
                      <a:pt x="279" y="8589"/>
                      <a:pt x="275" y="9122"/>
                      <a:pt x="57" y="9577"/>
                    </a:cubicBezTo>
                    <a:cubicBezTo>
                      <a:pt x="1" y="9693"/>
                      <a:pt x="102" y="9799"/>
                      <a:pt x="197" y="9799"/>
                    </a:cubicBezTo>
                    <a:cubicBezTo>
                      <a:pt x="241" y="9799"/>
                      <a:pt x="283" y="9777"/>
                      <a:pt x="308" y="9724"/>
                    </a:cubicBezTo>
                    <a:cubicBezTo>
                      <a:pt x="575" y="9166"/>
                      <a:pt x="581" y="8510"/>
                      <a:pt x="529" y="7903"/>
                    </a:cubicBezTo>
                    <a:cubicBezTo>
                      <a:pt x="483" y="7365"/>
                      <a:pt x="274" y="6904"/>
                      <a:pt x="493" y="6375"/>
                    </a:cubicBezTo>
                    <a:cubicBezTo>
                      <a:pt x="597" y="6127"/>
                      <a:pt x="692" y="5965"/>
                      <a:pt x="714" y="5686"/>
                    </a:cubicBezTo>
                    <a:cubicBezTo>
                      <a:pt x="789" y="4798"/>
                      <a:pt x="622" y="3926"/>
                      <a:pt x="754" y="3028"/>
                    </a:cubicBezTo>
                    <a:cubicBezTo>
                      <a:pt x="913" y="1942"/>
                      <a:pt x="1314" y="977"/>
                      <a:pt x="1991" y="112"/>
                    </a:cubicBezTo>
                    <a:cubicBezTo>
                      <a:pt x="2029" y="62"/>
                      <a:pt x="1992" y="1"/>
                      <a:pt x="1944" y="1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652;p43">
                <a:extLst>
                  <a:ext uri="{FF2B5EF4-FFF2-40B4-BE49-F238E27FC236}">
                    <a16:creationId xmlns:a16="http://schemas.microsoft.com/office/drawing/2014/main" id="{9B96AFA6-78FA-205E-89C3-9E5F3879C010}"/>
                  </a:ext>
                </a:extLst>
              </p:cNvPr>
              <p:cNvSpPr/>
              <p:nvPr/>
            </p:nvSpPr>
            <p:spPr>
              <a:xfrm>
                <a:off x="5884817" y="4120934"/>
                <a:ext cx="68479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8606" extrusionOk="0">
                    <a:moveTo>
                      <a:pt x="1545" y="1"/>
                    </a:moveTo>
                    <a:cubicBezTo>
                      <a:pt x="1529" y="1"/>
                      <a:pt x="1514" y="7"/>
                      <a:pt x="1507" y="22"/>
                    </a:cubicBezTo>
                    <a:cubicBezTo>
                      <a:pt x="921" y="1164"/>
                      <a:pt x="794" y="2698"/>
                      <a:pt x="625" y="3958"/>
                    </a:cubicBezTo>
                    <a:cubicBezTo>
                      <a:pt x="520" y="4733"/>
                      <a:pt x="491" y="5515"/>
                      <a:pt x="414" y="6292"/>
                    </a:cubicBezTo>
                    <a:cubicBezTo>
                      <a:pt x="349" y="6969"/>
                      <a:pt x="334" y="7749"/>
                      <a:pt x="54" y="8377"/>
                    </a:cubicBezTo>
                    <a:cubicBezTo>
                      <a:pt x="1" y="8497"/>
                      <a:pt x="105" y="8606"/>
                      <a:pt x="201" y="8606"/>
                    </a:cubicBezTo>
                    <a:cubicBezTo>
                      <a:pt x="245" y="8606"/>
                      <a:pt x="288" y="8583"/>
                      <a:pt x="313" y="8527"/>
                    </a:cubicBezTo>
                    <a:cubicBezTo>
                      <a:pt x="799" y="7432"/>
                      <a:pt x="731" y="6002"/>
                      <a:pt x="834" y="4830"/>
                    </a:cubicBezTo>
                    <a:cubicBezTo>
                      <a:pt x="973" y="3214"/>
                      <a:pt x="1386" y="1645"/>
                      <a:pt x="1589" y="43"/>
                    </a:cubicBezTo>
                    <a:cubicBezTo>
                      <a:pt x="1593" y="17"/>
                      <a:pt x="1569" y="1"/>
                      <a:pt x="1545" y="1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653;p43">
                <a:extLst>
                  <a:ext uri="{FF2B5EF4-FFF2-40B4-BE49-F238E27FC236}">
                    <a16:creationId xmlns:a16="http://schemas.microsoft.com/office/drawing/2014/main" id="{34DFF1E3-8858-2178-C3DC-E1FBDDF3C8E0}"/>
                  </a:ext>
                </a:extLst>
              </p:cNvPr>
              <p:cNvSpPr/>
              <p:nvPr/>
            </p:nvSpPr>
            <p:spPr>
              <a:xfrm>
                <a:off x="5685269" y="4136581"/>
                <a:ext cx="149339" cy="524490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12201" extrusionOk="0">
                    <a:moveTo>
                      <a:pt x="3374" y="0"/>
                    </a:moveTo>
                    <a:cubicBezTo>
                      <a:pt x="3341" y="0"/>
                      <a:pt x="3306" y="18"/>
                      <a:pt x="3291" y="59"/>
                    </a:cubicBezTo>
                    <a:cubicBezTo>
                      <a:pt x="2544" y="2142"/>
                      <a:pt x="2282" y="4334"/>
                      <a:pt x="1726" y="6467"/>
                    </a:cubicBezTo>
                    <a:cubicBezTo>
                      <a:pt x="1473" y="7434"/>
                      <a:pt x="1172" y="8384"/>
                      <a:pt x="897" y="9344"/>
                    </a:cubicBezTo>
                    <a:cubicBezTo>
                      <a:pt x="762" y="9806"/>
                      <a:pt x="749" y="10302"/>
                      <a:pt x="592" y="10756"/>
                    </a:cubicBezTo>
                    <a:cubicBezTo>
                      <a:pt x="496" y="11036"/>
                      <a:pt x="249" y="11712"/>
                      <a:pt x="81" y="11965"/>
                    </a:cubicBezTo>
                    <a:cubicBezTo>
                      <a:pt x="1" y="12086"/>
                      <a:pt x="112" y="12201"/>
                      <a:pt x="226" y="12201"/>
                    </a:cubicBezTo>
                    <a:cubicBezTo>
                      <a:pt x="275" y="12201"/>
                      <a:pt x="324" y="12179"/>
                      <a:pt x="359" y="12128"/>
                    </a:cubicBezTo>
                    <a:cubicBezTo>
                      <a:pt x="554" y="11832"/>
                      <a:pt x="632" y="11458"/>
                      <a:pt x="785" y="11132"/>
                    </a:cubicBezTo>
                    <a:cubicBezTo>
                      <a:pt x="983" y="10712"/>
                      <a:pt x="1006" y="10268"/>
                      <a:pt x="1105" y="9820"/>
                    </a:cubicBezTo>
                    <a:cubicBezTo>
                      <a:pt x="1326" y="8812"/>
                      <a:pt x="1701" y="7820"/>
                      <a:pt x="1972" y="6822"/>
                    </a:cubicBezTo>
                    <a:cubicBezTo>
                      <a:pt x="2574" y="4608"/>
                      <a:pt x="2849" y="2319"/>
                      <a:pt x="3455" y="104"/>
                    </a:cubicBezTo>
                    <a:cubicBezTo>
                      <a:pt x="3473" y="40"/>
                      <a:pt x="3425" y="0"/>
                      <a:pt x="3374" y="0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654;p43">
                <a:extLst>
                  <a:ext uri="{FF2B5EF4-FFF2-40B4-BE49-F238E27FC236}">
                    <a16:creationId xmlns:a16="http://schemas.microsoft.com/office/drawing/2014/main" id="{D2DF770A-DB07-1618-1542-889952A7C19E}"/>
                  </a:ext>
                </a:extLst>
              </p:cNvPr>
              <p:cNvSpPr/>
              <p:nvPr/>
            </p:nvSpPr>
            <p:spPr>
              <a:xfrm>
                <a:off x="5592502" y="4090541"/>
                <a:ext cx="185577" cy="568682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13229" extrusionOk="0">
                    <a:moveTo>
                      <a:pt x="4226" y="0"/>
                    </a:moveTo>
                    <a:cubicBezTo>
                      <a:pt x="4204" y="0"/>
                      <a:pt x="4183" y="11"/>
                      <a:pt x="4172" y="36"/>
                    </a:cubicBezTo>
                    <a:cubicBezTo>
                      <a:pt x="3218" y="2241"/>
                      <a:pt x="2882" y="4660"/>
                      <a:pt x="2186" y="6955"/>
                    </a:cubicBezTo>
                    <a:cubicBezTo>
                      <a:pt x="1826" y="8143"/>
                      <a:pt x="1518" y="9356"/>
                      <a:pt x="1054" y="10505"/>
                    </a:cubicBezTo>
                    <a:cubicBezTo>
                      <a:pt x="900" y="10886"/>
                      <a:pt x="854" y="11284"/>
                      <a:pt x="728" y="11672"/>
                    </a:cubicBezTo>
                    <a:cubicBezTo>
                      <a:pt x="599" y="12075"/>
                      <a:pt x="266" y="12574"/>
                      <a:pt x="67" y="12971"/>
                    </a:cubicBezTo>
                    <a:cubicBezTo>
                      <a:pt x="0" y="13104"/>
                      <a:pt x="119" y="13228"/>
                      <a:pt x="231" y="13228"/>
                    </a:cubicBezTo>
                    <a:cubicBezTo>
                      <a:pt x="282" y="13228"/>
                      <a:pt x="331" y="13203"/>
                      <a:pt x="362" y="13142"/>
                    </a:cubicBezTo>
                    <a:cubicBezTo>
                      <a:pt x="549" y="12768"/>
                      <a:pt x="789" y="12411"/>
                      <a:pt x="960" y="12028"/>
                    </a:cubicBezTo>
                    <a:cubicBezTo>
                      <a:pt x="1130" y="11652"/>
                      <a:pt x="1151" y="11230"/>
                      <a:pt x="1282" y="10842"/>
                    </a:cubicBezTo>
                    <a:cubicBezTo>
                      <a:pt x="1470" y="10291"/>
                      <a:pt x="1708" y="9826"/>
                      <a:pt x="1845" y="9258"/>
                    </a:cubicBezTo>
                    <a:cubicBezTo>
                      <a:pt x="1993" y="8652"/>
                      <a:pt x="2195" y="8065"/>
                      <a:pt x="2380" y="7469"/>
                    </a:cubicBezTo>
                    <a:cubicBezTo>
                      <a:pt x="3132" y="5038"/>
                      <a:pt x="3537" y="2516"/>
                      <a:pt x="4301" y="89"/>
                    </a:cubicBezTo>
                    <a:cubicBezTo>
                      <a:pt x="4316" y="40"/>
                      <a:pt x="4269" y="0"/>
                      <a:pt x="4226" y="0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655;p43">
                <a:extLst>
                  <a:ext uri="{FF2B5EF4-FFF2-40B4-BE49-F238E27FC236}">
                    <a16:creationId xmlns:a16="http://schemas.microsoft.com/office/drawing/2014/main" id="{3EA82280-43EF-6E69-6869-040FA209963D}"/>
                  </a:ext>
                </a:extLst>
              </p:cNvPr>
              <p:cNvSpPr/>
              <p:nvPr/>
            </p:nvSpPr>
            <p:spPr>
              <a:xfrm>
                <a:off x="5731696" y="4169681"/>
                <a:ext cx="136227" cy="496162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1542" extrusionOk="0">
                    <a:moveTo>
                      <a:pt x="3029" y="0"/>
                    </a:moveTo>
                    <a:cubicBezTo>
                      <a:pt x="3008" y="0"/>
                      <a:pt x="2988" y="14"/>
                      <a:pt x="2988" y="41"/>
                    </a:cubicBezTo>
                    <a:cubicBezTo>
                      <a:pt x="2992" y="960"/>
                      <a:pt x="2700" y="1836"/>
                      <a:pt x="2602" y="2743"/>
                    </a:cubicBezTo>
                    <a:cubicBezTo>
                      <a:pt x="2491" y="3786"/>
                      <a:pt x="2440" y="4852"/>
                      <a:pt x="2218" y="5881"/>
                    </a:cubicBezTo>
                    <a:cubicBezTo>
                      <a:pt x="2015" y="6816"/>
                      <a:pt x="1652" y="7705"/>
                      <a:pt x="1289" y="8587"/>
                    </a:cubicBezTo>
                    <a:cubicBezTo>
                      <a:pt x="915" y="9498"/>
                      <a:pt x="521" y="10392"/>
                      <a:pt x="89" y="11274"/>
                    </a:cubicBezTo>
                    <a:cubicBezTo>
                      <a:pt x="87" y="11274"/>
                      <a:pt x="86" y="11274"/>
                      <a:pt x="84" y="11274"/>
                    </a:cubicBezTo>
                    <a:cubicBezTo>
                      <a:pt x="54" y="11274"/>
                      <a:pt x="23" y="11293"/>
                      <a:pt x="18" y="11336"/>
                    </a:cubicBezTo>
                    <a:cubicBezTo>
                      <a:pt x="14" y="11379"/>
                      <a:pt x="9" y="11422"/>
                      <a:pt x="5" y="11465"/>
                    </a:cubicBezTo>
                    <a:cubicBezTo>
                      <a:pt x="0" y="11512"/>
                      <a:pt x="43" y="11541"/>
                      <a:pt x="83" y="11541"/>
                    </a:cubicBezTo>
                    <a:cubicBezTo>
                      <a:pt x="109" y="11541"/>
                      <a:pt x="134" y="11530"/>
                      <a:pt x="146" y="11505"/>
                    </a:cubicBezTo>
                    <a:cubicBezTo>
                      <a:pt x="583" y="10626"/>
                      <a:pt x="980" y="9736"/>
                      <a:pt x="1351" y="8829"/>
                    </a:cubicBezTo>
                    <a:cubicBezTo>
                      <a:pt x="1742" y="7879"/>
                      <a:pt x="2143" y="6926"/>
                      <a:pt x="2362" y="5919"/>
                    </a:cubicBezTo>
                    <a:cubicBezTo>
                      <a:pt x="2570" y="4955"/>
                      <a:pt x="2639" y="3950"/>
                      <a:pt x="2729" y="2970"/>
                    </a:cubicBezTo>
                    <a:cubicBezTo>
                      <a:pt x="2820" y="2003"/>
                      <a:pt x="3168" y="1022"/>
                      <a:pt x="3075" y="41"/>
                    </a:cubicBezTo>
                    <a:cubicBezTo>
                      <a:pt x="3073" y="14"/>
                      <a:pt x="3050" y="0"/>
                      <a:pt x="3029" y="0"/>
                    </a:cubicBezTo>
                    <a:close/>
                  </a:path>
                </a:pathLst>
              </a:custGeom>
              <a:solidFill>
                <a:srgbClr val="FFE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656;p43">
                <a:extLst>
                  <a:ext uri="{FF2B5EF4-FFF2-40B4-BE49-F238E27FC236}">
                    <a16:creationId xmlns:a16="http://schemas.microsoft.com/office/drawing/2014/main" id="{2AB8FBCD-4A83-EBD1-4A91-7253C78DF3CC}"/>
                  </a:ext>
                </a:extLst>
              </p:cNvPr>
              <p:cNvSpPr/>
              <p:nvPr/>
            </p:nvSpPr>
            <p:spPr>
              <a:xfrm>
                <a:off x="5826569" y="3881149"/>
                <a:ext cx="205781" cy="280021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6514" extrusionOk="0">
                    <a:moveTo>
                      <a:pt x="4143" y="0"/>
                    </a:moveTo>
                    <a:lnTo>
                      <a:pt x="4143" y="0"/>
                    </a:lnTo>
                    <a:cubicBezTo>
                      <a:pt x="4143" y="0"/>
                      <a:pt x="750" y="664"/>
                      <a:pt x="861" y="2325"/>
                    </a:cubicBezTo>
                    <a:cubicBezTo>
                      <a:pt x="972" y="3986"/>
                      <a:pt x="0" y="4034"/>
                      <a:pt x="0" y="4034"/>
                    </a:cubicBezTo>
                    <a:cubicBezTo>
                      <a:pt x="0" y="4034"/>
                      <a:pt x="547" y="6513"/>
                      <a:pt x="885" y="6513"/>
                    </a:cubicBezTo>
                    <a:cubicBezTo>
                      <a:pt x="885" y="6513"/>
                      <a:pt x="885" y="6513"/>
                      <a:pt x="885" y="6513"/>
                    </a:cubicBezTo>
                    <a:cubicBezTo>
                      <a:pt x="1288" y="6512"/>
                      <a:pt x="4786" y="3783"/>
                      <a:pt x="4786" y="3783"/>
                    </a:cubicBezTo>
                    <a:cubicBezTo>
                      <a:pt x="4119" y="2584"/>
                      <a:pt x="4143" y="0"/>
                      <a:pt x="4143" y="0"/>
                    </a:cubicBezTo>
                    <a:close/>
                  </a:path>
                </a:pathLst>
              </a:custGeom>
              <a:solidFill>
                <a:srgbClr val="ECB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657;p43">
                <a:extLst>
                  <a:ext uri="{FF2B5EF4-FFF2-40B4-BE49-F238E27FC236}">
                    <a16:creationId xmlns:a16="http://schemas.microsoft.com/office/drawing/2014/main" id="{96EE42DF-A130-2E0B-1842-64D5F160A504}"/>
                  </a:ext>
                </a:extLst>
              </p:cNvPr>
              <p:cNvSpPr/>
              <p:nvPr/>
            </p:nvSpPr>
            <p:spPr>
              <a:xfrm>
                <a:off x="5860873" y="3937506"/>
                <a:ext cx="107469" cy="81891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905" extrusionOk="0">
                    <a:moveTo>
                      <a:pt x="480" y="0"/>
                    </a:moveTo>
                    <a:cubicBezTo>
                      <a:pt x="208" y="285"/>
                      <a:pt x="37" y="620"/>
                      <a:pt x="62" y="1013"/>
                    </a:cubicBezTo>
                    <a:cubicBezTo>
                      <a:pt x="85" y="1374"/>
                      <a:pt x="59" y="1661"/>
                      <a:pt x="1" y="1886"/>
                    </a:cubicBezTo>
                    <a:cubicBezTo>
                      <a:pt x="111" y="1898"/>
                      <a:pt x="217" y="1904"/>
                      <a:pt x="321" y="1904"/>
                    </a:cubicBezTo>
                    <a:cubicBezTo>
                      <a:pt x="1705" y="1904"/>
                      <a:pt x="2500" y="851"/>
                      <a:pt x="2500" y="851"/>
                    </a:cubicBez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658;p43">
                <a:extLst>
                  <a:ext uri="{FF2B5EF4-FFF2-40B4-BE49-F238E27FC236}">
                    <a16:creationId xmlns:a16="http://schemas.microsoft.com/office/drawing/2014/main" id="{3E771E68-8FF2-B8FB-7B1A-D699A5B12AE3}"/>
                  </a:ext>
                </a:extLst>
              </p:cNvPr>
              <p:cNvSpPr/>
              <p:nvPr/>
            </p:nvSpPr>
            <p:spPr>
              <a:xfrm>
                <a:off x="5712523" y="3797539"/>
                <a:ext cx="86233" cy="131843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3067" extrusionOk="0">
                    <a:moveTo>
                      <a:pt x="942" y="0"/>
                    </a:moveTo>
                    <a:cubicBezTo>
                      <a:pt x="929" y="0"/>
                      <a:pt x="916" y="1"/>
                      <a:pt x="903" y="1"/>
                    </a:cubicBezTo>
                    <a:cubicBezTo>
                      <a:pt x="380" y="35"/>
                      <a:pt x="1" y="748"/>
                      <a:pt x="57" y="1594"/>
                    </a:cubicBezTo>
                    <a:cubicBezTo>
                      <a:pt x="110" y="2421"/>
                      <a:pt x="558" y="3066"/>
                      <a:pt x="1065" y="3066"/>
                    </a:cubicBezTo>
                    <a:cubicBezTo>
                      <a:pt x="1078" y="3066"/>
                      <a:pt x="1090" y="3066"/>
                      <a:pt x="1103" y="3065"/>
                    </a:cubicBezTo>
                    <a:cubicBezTo>
                      <a:pt x="1626" y="3030"/>
                      <a:pt x="2005" y="2317"/>
                      <a:pt x="1949" y="1471"/>
                    </a:cubicBezTo>
                    <a:cubicBezTo>
                      <a:pt x="1896" y="647"/>
                      <a:pt x="1449" y="0"/>
                      <a:pt x="942" y="0"/>
                    </a:cubicBezTo>
                    <a:close/>
                  </a:path>
                </a:pathLst>
              </a:custGeom>
              <a:solidFill>
                <a:srgbClr val="D6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659;p43">
                <a:extLst>
                  <a:ext uri="{FF2B5EF4-FFF2-40B4-BE49-F238E27FC236}">
                    <a16:creationId xmlns:a16="http://schemas.microsoft.com/office/drawing/2014/main" id="{D53799AD-485E-3200-D37B-185DF8003850}"/>
                  </a:ext>
                </a:extLst>
              </p:cNvPr>
              <p:cNvSpPr/>
              <p:nvPr/>
            </p:nvSpPr>
            <p:spPr>
              <a:xfrm>
                <a:off x="5751470" y="3612821"/>
                <a:ext cx="320945" cy="384738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8950" extrusionOk="0">
                    <a:moveTo>
                      <a:pt x="3732" y="0"/>
                    </a:moveTo>
                    <a:cubicBezTo>
                      <a:pt x="1742" y="0"/>
                      <a:pt x="189" y="1423"/>
                      <a:pt x="98" y="4311"/>
                    </a:cubicBezTo>
                    <a:cubicBezTo>
                      <a:pt x="1" y="7389"/>
                      <a:pt x="790" y="8832"/>
                      <a:pt x="2888" y="8944"/>
                    </a:cubicBezTo>
                    <a:cubicBezTo>
                      <a:pt x="2950" y="8948"/>
                      <a:pt x="3012" y="8949"/>
                      <a:pt x="3075" y="8949"/>
                    </a:cubicBezTo>
                    <a:cubicBezTo>
                      <a:pt x="5117" y="8949"/>
                      <a:pt x="7202" y="7169"/>
                      <a:pt x="7333" y="4750"/>
                    </a:cubicBezTo>
                    <a:cubicBezTo>
                      <a:pt x="7466" y="2258"/>
                      <a:pt x="6060" y="121"/>
                      <a:pt x="3962" y="7"/>
                    </a:cubicBezTo>
                    <a:cubicBezTo>
                      <a:pt x="3885" y="2"/>
                      <a:pt x="3808" y="0"/>
                      <a:pt x="3732" y="0"/>
                    </a:cubicBezTo>
                    <a:close/>
                  </a:path>
                </a:pathLst>
              </a:custGeom>
              <a:solidFill>
                <a:srgbClr val="ECB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660;p43">
                <a:extLst>
                  <a:ext uri="{FF2B5EF4-FFF2-40B4-BE49-F238E27FC236}">
                    <a16:creationId xmlns:a16="http://schemas.microsoft.com/office/drawing/2014/main" id="{0BA57B95-5A6E-4802-9E09-9DAC56FEE44B}"/>
                  </a:ext>
                </a:extLst>
              </p:cNvPr>
              <p:cNvSpPr/>
              <p:nvPr/>
            </p:nvSpPr>
            <p:spPr>
              <a:xfrm>
                <a:off x="5703625" y="3560892"/>
                <a:ext cx="468177" cy="303535"/>
              </a:xfrm>
              <a:custGeom>
                <a:avLst/>
                <a:gdLst/>
                <a:ahLst/>
                <a:cxnLst/>
                <a:rect l="l" t="t" r="r" b="b"/>
                <a:pathLst>
                  <a:path w="10891" h="7061" extrusionOk="0">
                    <a:moveTo>
                      <a:pt x="5239" y="0"/>
                    </a:moveTo>
                    <a:cubicBezTo>
                      <a:pt x="5097" y="0"/>
                      <a:pt x="4950" y="10"/>
                      <a:pt x="4797" y="30"/>
                    </a:cubicBezTo>
                    <a:cubicBezTo>
                      <a:pt x="2184" y="381"/>
                      <a:pt x="1" y="3199"/>
                      <a:pt x="1105" y="4720"/>
                    </a:cubicBezTo>
                    <a:cubicBezTo>
                      <a:pt x="1105" y="4720"/>
                      <a:pt x="2558" y="3696"/>
                      <a:pt x="3923" y="3696"/>
                    </a:cubicBezTo>
                    <a:cubicBezTo>
                      <a:pt x="3985" y="3696"/>
                      <a:pt x="4046" y="3698"/>
                      <a:pt x="4106" y="3702"/>
                    </a:cubicBezTo>
                    <a:cubicBezTo>
                      <a:pt x="5031" y="3768"/>
                      <a:pt x="5558" y="3969"/>
                      <a:pt x="6013" y="3969"/>
                    </a:cubicBezTo>
                    <a:cubicBezTo>
                      <a:pt x="6254" y="3969"/>
                      <a:pt x="6475" y="3912"/>
                      <a:pt x="6725" y="3749"/>
                    </a:cubicBezTo>
                    <a:lnTo>
                      <a:pt x="6725" y="3749"/>
                    </a:lnTo>
                    <a:cubicBezTo>
                      <a:pt x="6725" y="3749"/>
                      <a:pt x="6510" y="5567"/>
                      <a:pt x="8438" y="7060"/>
                    </a:cubicBezTo>
                    <a:cubicBezTo>
                      <a:pt x="8440" y="7059"/>
                      <a:pt x="10890" y="3740"/>
                      <a:pt x="8496" y="2596"/>
                    </a:cubicBezTo>
                    <a:cubicBezTo>
                      <a:pt x="9127" y="2267"/>
                      <a:pt x="9888" y="2011"/>
                      <a:pt x="9888" y="2011"/>
                    </a:cubicBezTo>
                    <a:cubicBezTo>
                      <a:pt x="9627" y="1926"/>
                      <a:pt x="9398" y="1890"/>
                      <a:pt x="9198" y="1890"/>
                    </a:cubicBezTo>
                    <a:cubicBezTo>
                      <a:pt x="8914" y="1890"/>
                      <a:pt x="8686" y="1962"/>
                      <a:pt x="8505" y="2070"/>
                    </a:cubicBezTo>
                    <a:cubicBezTo>
                      <a:pt x="8816" y="1151"/>
                      <a:pt x="7913" y="591"/>
                      <a:pt x="7912" y="591"/>
                    </a:cubicBezTo>
                    <a:lnTo>
                      <a:pt x="7912" y="591"/>
                    </a:lnTo>
                    <a:cubicBezTo>
                      <a:pt x="8056" y="1004"/>
                      <a:pt x="8074" y="1492"/>
                      <a:pt x="8050" y="1915"/>
                    </a:cubicBezTo>
                    <a:cubicBezTo>
                      <a:pt x="7656" y="1170"/>
                      <a:pt x="6791" y="0"/>
                      <a:pt x="5239" y="0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661;p43">
                <a:extLst>
                  <a:ext uri="{FF2B5EF4-FFF2-40B4-BE49-F238E27FC236}">
                    <a16:creationId xmlns:a16="http://schemas.microsoft.com/office/drawing/2014/main" id="{4F523B3D-2F0B-F0CC-8BAF-30535F353051}"/>
                  </a:ext>
                </a:extLst>
              </p:cNvPr>
              <p:cNvSpPr/>
              <p:nvPr/>
            </p:nvSpPr>
            <p:spPr>
              <a:xfrm>
                <a:off x="5723915" y="3560849"/>
                <a:ext cx="304137" cy="180290"/>
              </a:xfrm>
              <a:custGeom>
                <a:avLst/>
                <a:gdLst/>
                <a:ahLst/>
                <a:cxnLst/>
                <a:rect l="l" t="t" r="r" b="b"/>
                <a:pathLst>
                  <a:path w="7075" h="4194" extrusionOk="0">
                    <a:moveTo>
                      <a:pt x="4765" y="0"/>
                    </a:moveTo>
                    <a:cubicBezTo>
                      <a:pt x="4625" y="0"/>
                      <a:pt x="4478" y="10"/>
                      <a:pt x="4326" y="30"/>
                    </a:cubicBezTo>
                    <a:cubicBezTo>
                      <a:pt x="1992" y="343"/>
                      <a:pt x="1" y="2626"/>
                      <a:pt x="392" y="4193"/>
                    </a:cubicBezTo>
                    <a:cubicBezTo>
                      <a:pt x="2008" y="1420"/>
                      <a:pt x="3840" y="755"/>
                      <a:pt x="5225" y="755"/>
                    </a:cubicBezTo>
                    <a:cubicBezTo>
                      <a:pt x="6043" y="755"/>
                      <a:pt x="6705" y="987"/>
                      <a:pt x="7075" y="1153"/>
                    </a:cubicBezTo>
                    <a:cubicBezTo>
                      <a:pt x="6586" y="562"/>
                      <a:pt x="5840" y="0"/>
                      <a:pt x="4765" y="0"/>
                    </a:cubicBezTo>
                    <a:close/>
                  </a:path>
                </a:pathLst>
              </a:custGeom>
              <a:solidFill>
                <a:srgbClr val="504B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662;p43">
                <a:extLst>
                  <a:ext uri="{FF2B5EF4-FFF2-40B4-BE49-F238E27FC236}">
                    <a16:creationId xmlns:a16="http://schemas.microsoft.com/office/drawing/2014/main" id="{96579B3B-6CF5-187A-71F6-69D95556332A}"/>
                  </a:ext>
                </a:extLst>
              </p:cNvPr>
              <p:cNvSpPr/>
              <p:nvPr/>
            </p:nvSpPr>
            <p:spPr>
              <a:xfrm>
                <a:off x="6010641" y="3816668"/>
                <a:ext cx="98183" cy="1290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3003" extrusionOk="0">
                    <a:moveTo>
                      <a:pt x="1391" y="0"/>
                    </a:moveTo>
                    <a:cubicBezTo>
                      <a:pt x="928" y="0"/>
                      <a:pt x="431" y="516"/>
                      <a:pt x="227" y="1247"/>
                    </a:cubicBezTo>
                    <a:cubicBezTo>
                      <a:pt x="0" y="2062"/>
                      <a:pt x="225" y="2838"/>
                      <a:pt x="729" y="2980"/>
                    </a:cubicBezTo>
                    <a:cubicBezTo>
                      <a:pt x="783" y="2995"/>
                      <a:pt x="838" y="3002"/>
                      <a:pt x="893" y="3002"/>
                    </a:cubicBezTo>
                    <a:cubicBezTo>
                      <a:pt x="1357" y="3002"/>
                      <a:pt x="1852" y="2487"/>
                      <a:pt x="2056" y="1756"/>
                    </a:cubicBezTo>
                    <a:cubicBezTo>
                      <a:pt x="2283" y="940"/>
                      <a:pt x="2060" y="164"/>
                      <a:pt x="1554" y="22"/>
                    </a:cubicBezTo>
                    <a:cubicBezTo>
                      <a:pt x="1501" y="7"/>
                      <a:pt x="1446" y="0"/>
                      <a:pt x="1391" y="0"/>
                    </a:cubicBezTo>
                    <a:close/>
                  </a:path>
                </a:pathLst>
              </a:custGeom>
              <a:solidFill>
                <a:srgbClr val="ECB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663;p43">
                <a:extLst>
                  <a:ext uri="{FF2B5EF4-FFF2-40B4-BE49-F238E27FC236}">
                    <a16:creationId xmlns:a16="http://schemas.microsoft.com/office/drawing/2014/main" id="{995BF163-3A84-4E07-FAFA-D36A1BC16C79}"/>
                  </a:ext>
                </a:extLst>
              </p:cNvPr>
              <p:cNvSpPr/>
              <p:nvPr/>
            </p:nvSpPr>
            <p:spPr>
              <a:xfrm>
                <a:off x="5613781" y="4077000"/>
                <a:ext cx="611626" cy="569455"/>
              </a:xfrm>
              <a:custGeom>
                <a:avLst/>
                <a:gdLst/>
                <a:ahLst/>
                <a:cxnLst/>
                <a:rect l="l" t="t" r="r" b="b"/>
                <a:pathLst>
                  <a:path w="14228" h="13247" extrusionOk="0">
                    <a:moveTo>
                      <a:pt x="11323" y="1"/>
                    </a:moveTo>
                    <a:cubicBezTo>
                      <a:pt x="9397" y="1"/>
                      <a:pt x="9910" y="8472"/>
                      <a:pt x="9737" y="9280"/>
                    </a:cubicBezTo>
                    <a:cubicBezTo>
                      <a:pt x="9654" y="9666"/>
                      <a:pt x="8565" y="9774"/>
                      <a:pt x="7367" y="9774"/>
                    </a:cubicBezTo>
                    <a:cubicBezTo>
                      <a:pt x="5830" y="9774"/>
                      <a:pt x="4113" y="9596"/>
                      <a:pt x="4113" y="9596"/>
                    </a:cubicBezTo>
                    <a:cubicBezTo>
                      <a:pt x="3873" y="9390"/>
                      <a:pt x="3664" y="9143"/>
                      <a:pt x="3408" y="8954"/>
                    </a:cubicBezTo>
                    <a:cubicBezTo>
                      <a:pt x="3049" y="8688"/>
                      <a:pt x="2607" y="8435"/>
                      <a:pt x="2145" y="8383"/>
                    </a:cubicBezTo>
                    <a:cubicBezTo>
                      <a:pt x="2113" y="8380"/>
                      <a:pt x="2080" y="8378"/>
                      <a:pt x="2048" y="8378"/>
                    </a:cubicBezTo>
                    <a:cubicBezTo>
                      <a:pt x="1597" y="8378"/>
                      <a:pt x="1125" y="8701"/>
                      <a:pt x="769" y="8936"/>
                    </a:cubicBezTo>
                    <a:cubicBezTo>
                      <a:pt x="510" y="9106"/>
                      <a:pt x="132" y="9513"/>
                      <a:pt x="260" y="9729"/>
                    </a:cubicBezTo>
                    <a:cubicBezTo>
                      <a:pt x="328" y="9842"/>
                      <a:pt x="387" y="9886"/>
                      <a:pt x="462" y="9886"/>
                    </a:cubicBezTo>
                    <a:cubicBezTo>
                      <a:pt x="534" y="9886"/>
                      <a:pt x="621" y="9846"/>
                      <a:pt x="744" y="9787"/>
                    </a:cubicBezTo>
                    <a:lnTo>
                      <a:pt x="744" y="9787"/>
                    </a:lnTo>
                    <a:cubicBezTo>
                      <a:pt x="457" y="10020"/>
                      <a:pt x="212" y="10293"/>
                      <a:pt x="105" y="10614"/>
                    </a:cubicBezTo>
                    <a:cubicBezTo>
                      <a:pt x="0" y="10925"/>
                      <a:pt x="81" y="11171"/>
                      <a:pt x="372" y="11171"/>
                    </a:cubicBezTo>
                    <a:cubicBezTo>
                      <a:pt x="378" y="11171"/>
                      <a:pt x="385" y="11171"/>
                      <a:pt x="392" y="11171"/>
                    </a:cubicBezTo>
                    <a:lnTo>
                      <a:pt x="392" y="11171"/>
                    </a:lnTo>
                    <a:cubicBezTo>
                      <a:pt x="292" y="11372"/>
                      <a:pt x="181" y="11658"/>
                      <a:pt x="386" y="11802"/>
                    </a:cubicBezTo>
                    <a:cubicBezTo>
                      <a:pt x="443" y="11843"/>
                      <a:pt x="516" y="11843"/>
                      <a:pt x="581" y="11850"/>
                    </a:cubicBezTo>
                    <a:cubicBezTo>
                      <a:pt x="600" y="11852"/>
                      <a:pt x="616" y="11853"/>
                      <a:pt x="631" y="11853"/>
                    </a:cubicBezTo>
                    <a:cubicBezTo>
                      <a:pt x="678" y="11853"/>
                      <a:pt x="701" y="11845"/>
                      <a:pt x="712" y="11845"/>
                    </a:cubicBezTo>
                    <a:cubicBezTo>
                      <a:pt x="727" y="11845"/>
                      <a:pt x="722" y="11859"/>
                      <a:pt x="725" y="11924"/>
                    </a:cubicBezTo>
                    <a:cubicBezTo>
                      <a:pt x="729" y="12042"/>
                      <a:pt x="649" y="12133"/>
                      <a:pt x="685" y="12262"/>
                    </a:cubicBezTo>
                    <a:cubicBezTo>
                      <a:pt x="725" y="12410"/>
                      <a:pt x="828" y="12465"/>
                      <a:pt x="947" y="12465"/>
                    </a:cubicBezTo>
                    <a:cubicBezTo>
                      <a:pt x="1023" y="12465"/>
                      <a:pt x="1106" y="12442"/>
                      <a:pt x="1183" y="12408"/>
                    </a:cubicBezTo>
                    <a:cubicBezTo>
                      <a:pt x="1388" y="12316"/>
                      <a:pt x="1547" y="12133"/>
                      <a:pt x="1685" y="11963"/>
                    </a:cubicBezTo>
                    <a:cubicBezTo>
                      <a:pt x="1738" y="11899"/>
                      <a:pt x="1800" y="11777"/>
                      <a:pt x="1864" y="11729"/>
                    </a:cubicBezTo>
                    <a:cubicBezTo>
                      <a:pt x="1915" y="11691"/>
                      <a:pt x="1911" y="11675"/>
                      <a:pt x="1913" y="11675"/>
                    </a:cubicBezTo>
                    <a:lnTo>
                      <a:pt x="1913" y="11675"/>
                    </a:lnTo>
                    <a:cubicBezTo>
                      <a:pt x="1915" y="11675"/>
                      <a:pt x="1922" y="11689"/>
                      <a:pt x="1984" y="11711"/>
                    </a:cubicBezTo>
                    <a:cubicBezTo>
                      <a:pt x="2158" y="11774"/>
                      <a:pt x="2338" y="11959"/>
                      <a:pt x="2505" y="12048"/>
                    </a:cubicBezTo>
                    <a:cubicBezTo>
                      <a:pt x="2681" y="12141"/>
                      <a:pt x="2868" y="12223"/>
                      <a:pt x="3061" y="12270"/>
                    </a:cubicBezTo>
                    <a:cubicBezTo>
                      <a:pt x="3078" y="12275"/>
                      <a:pt x="3097" y="12276"/>
                      <a:pt x="3117" y="12276"/>
                    </a:cubicBezTo>
                    <a:cubicBezTo>
                      <a:pt x="3351" y="12276"/>
                      <a:pt x="3834" y="12040"/>
                      <a:pt x="4007" y="11974"/>
                    </a:cubicBezTo>
                    <a:cubicBezTo>
                      <a:pt x="5102" y="12306"/>
                      <a:pt x="8254" y="13246"/>
                      <a:pt x="10407" y="13246"/>
                    </a:cubicBezTo>
                    <a:cubicBezTo>
                      <a:pt x="10811" y="13246"/>
                      <a:pt x="11180" y="13213"/>
                      <a:pt x="11493" y="13137"/>
                    </a:cubicBezTo>
                    <a:cubicBezTo>
                      <a:pt x="13822" y="12570"/>
                      <a:pt x="14228" y="9708"/>
                      <a:pt x="13991" y="5807"/>
                    </a:cubicBezTo>
                    <a:cubicBezTo>
                      <a:pt x="13844" y="3375"/>
                      <a:pt x="13298" y="1172"/>
                      <a:pt x="11894" y="211"/>
                    </a:cubicBezTo>
                    <a:cubicBezTo>
                      <a:pt x="11683" y="67"/>
                      <a:pt x="11493" y="1"/>
                      <a:pt x="11323" y="1"/>
                    </a:cubicBezTo>
                    <a:close/>
                  </a:path>
                </a:pathLst>
              </a:custGeom>
              <a:solidFill>
                <a:srgbClr val="ECB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664;p43">
                <a:extLst>
                  <a:ext uri="{FF2B5EF4-FFF2-40B4-BE49-F238E27FC236}">
                    <a16:creationId xmlns:a16="http://schemas.microsoft.com/office/drawing/2014/main" id="{8AE02E42-40D3-A73A-876A-48082862C480}"/>
                  </a:ext>
                </a:extLst>
              </p:cNvPr>
              <p:cNvSpPr/>
              <p:nvPr/>
            </p:nvSpPr>
            <p:spPr>
              <a:xfrm>
                <a:off x="5893973" y="3821655"/>
                <a:ext cx="4195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976" h="782" extrusionOk="0">
                    <a:moveTo>
                      <a:pt x="90" y="0"/>
                    </a:moveTo>
                    <a:cubicBezTo>
                      <a:pt x="79" y="0"/>
                      <a:pt x="68" y="1"/>
                      <a:pt x="57" y="1"/>
                    </a:cubicBezTo>
                    <a:cubicBezTo>
                      <a:pt x="1" y="6"/>
                      <a:pt x="10" y="81"/>
                      <a:pt x="57" y="92"/>
                    </a:cubicBezTo>
                    <a:cubicBezTo>
                      <a:pt x="141" y="112"/>
                      <a:pt x="225" y="138"/>
                      <a:pt x="307" y="161"/>
                    </a:cubicBezTo>
                    <a:cubicBezTo>
                      <a:pt x="248" y="227"/>
                      <a:pt x="216" y="345"/>
                      <a:pt x="235" y="474"/>
                    </a:cubicBezTo>
                    <a:cubicBezTo>
                      <a:pt x="260" y="650"/>
                      <a:pt x="364" y="781"/>
                      <a:pt x="474" y="781"/>
                    </a:cubicBezTo>
                    <a:cubicBezTo>
                      <a:pt x="481" y="781"/>
                      <a:pt x="488" y="781"/>
                      <a:pt x="495" y="780"/>
                    </a:cubicBezTo>
                    <a:cubicBezTo>
                      <a:pt x="612" y="764"/>
                      <a:pt x="686" y="599"/>
                      <a:pt x="660" y="413"/>
                    </a:cubicBezTo>
                    <a:cubicBezTo>
                      <a:pt x="649" y="342"/>
                      <a:pt x="627" y="278"/>
                      <a:pt x="595" y="228"/>
                    </a:cubicBezTo>
                    <a:lnTo>
                      <a:pt x="595" y="228"/>
                    </a:lnTo>
                    <a:cubicBezTo>
                      <a:pt x="682" y="240"/>
                      <a:pt x="771" y="250"/>
                      <a:pt x="855" y="276"/>
                    </a:cubicBezTo>
                    <a:cubicBezTo>
                      <a:pt x="863" y="279"/>
                      <a:pt x="870" y="280"/>
                      <a:pt x="877" y="280"/>
                    </a:cubicBezTo>
                    <a:cubicBezTo>
                      <a:pt x="942" y="280"/>
                      <a:pt x="975" y="180"/>
                      <a:pt x="904" y="157"/>
                    </a:cubicBezTo>
                    <a:cubicBezTo>
                      <a:pt x="767" y="112"/>
                      <a:pt x="624" y="109"/>
                      <a:pt x="484" y="81"/>
                    </a:cubicBezTo>
                    <a:cubicBezTo>
                      <a:pt x="351" y="52"/>
                      <a:pt x="226" y="0"/>
                      <a:pt x="90" y="0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665;p43">
                <a:extLst>
                  <a:ext uri="{FF2B5EF4-FFF2-40B4-BE49-F238E27FC236}">
                    <a16:creationId xmlns:a16="http://schemas.microsoft.com/office/drawing/2014/main" id="{C3F7B8DB-39A6-8C0F-D08F-8B238B730415}"/>
                  </a:ext>
                </a:extLst>
              </p:cNvPr>
              <p:cNvSpPr/>
              <p:nvPr/>
            </p:nvSpPr>
            <p:spPr>
              <a:xfrm>
                <a:off x="5777735" y="3824922"/>
                <a:ext cx="42042" cy="3353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780" extrusionOk="0">
                    <a:moveTo>
                      <a:pt x="883" y="1"/>
                    </a:moveTo>
                    <a:cubicBezTo>
                      <a:pt x="749" y="1"/>
                      <a:pt x="625" y="51"/>
                      <a:pt x="495" y="77"/>
                    </a:cubicBezTo>
                    <a:cubicBezTo>
                      <a:pt x="353" y="105"/>
                      <a:pt x="212" y="105"/>
                      <a:pt x="73" y="148"/>
                    </a:cubicBezTo>
                    <a:cubicBezTo>
                      <a:pt x="0" y="171"/>
                      <a:pt x="34" y="273"/>
                      <a:pt x="102" y="273"/>
                    </a:cubicBezTo>
                    <a:cubicBezTo>
                      <a:pt x="108" y="273"/>
                      <a:pt x="115" y="272"/>
                      <a:pt x="122" y="270"/>
                    </a:cubicBezTo>
                    <a:cubicBezTo>
                      <a:pt x="206" y="243"/>
                      <a:pt x="295" y="235"/>
                      <a:pt x="383" y="224"/>
                    </a:cubicBezTo>
                    <a:lnTo>
                      <a:pt x="383" y="224"/>
                    </a:lnTo>
                    <a:cubicBezTo>
                      <a:pt x="351" y="275"/>
                      <a:pt x="327" y="338"/>
                      <a:pt x="316" y="409"/>
                    </a:cubicBezTo>
                    <a:cubicBezTo>
                      <a:pt x="288" y="596"/>
                      <a:pt x="359" y="760"/>
                      <a:pt x="476" y="778"/>
                    </a:cubicBezTo>
                    <a:cubicBezTo>
                      <a:pt x="482" y="779"/>
                      <a:pt x="489" y="779"/>
                      <a:pt x="496" y="779"/>
                    </a:cubicBezTo>
                    <a:cubicBezTo>
                      <a:pt x="605" y="779"/>
                      <a:pt x="712" y="650"/>
                      <a:pt x="739" y="475"/>
                    </a:cubicBezTo>
                    <a:cubicBezTo>
                      <a:pt x="759" y="345"/>
                      <a:pt x="729" y="226"/>
                      <a:pt x="670" y="160"/>
                    </a:cubicBezTo>
                    <a:cubicBezTo>
                      <a:pt x="754" y="137"/>
                      <a:pt x="837" y="112"/>
                      <a:pt x="922" y="94"/>
                    </a:cubicBezTo>
                    <a:cubicBezTo>
                      <a:pt x="967" y="84"/>
                      <a:pt x="978" y="7"/>
                      <a:pt x="923" y="2"/>
                    </a:cubicBezTo>
                    <a:cubicBezTo>
                      <a:pt x="909" y="1"/>
                      <a:pt x="896" y="1"/>
                      <a:pt x="883" y="1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666;p43">
                <a:extLst>
                  <a:ext uri="{FF2B5EF4-FFF2-40B4-BE49-F238E27FC236}">
                    <a16:creationId xmlns:a16="http://schemas.microsoft.com/office/drawing/2014/main" id="{4F96401F-05AB-201C-1300-F0FE1631690D}"/>
                  </a:ext>
                </a:extLst>
              </p:cNvPr>
              <p:cNvSpPr/>
              <p:nvPr/>
            </p:nvSpPr>
            <p:spPr>
              <a:xfrm rot="2662738" flipV="1">
                <a:off x="5897369" y="3767146"/>
                <a:ext cx="60397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599" extrusionOk="0">
                    <a:moveTo>
                      <a:pt x="85" y="0"/>
                    </a:moveTo>
                    <a:cubicBezTo>
                      <a:pt x="33" y="0"/>
                      <a:pt x="0" y="76"/>
                      <a:pt x="37" y="123"/>
                    </a:cubicBezTo>
                    <a:cubicBezTo>
                      <a:pt x="315" y="480"/>
                      <a:pt x="827" y="599"/>
                      <a:pt x="1260" y="599"/>
                    </a:cubicBezTo>
                    <a:cubicBezTo>
                      <a:pt x="1268" y="599"/>
                      <a:pt x="1276" y="599"/>
                      <a:pt x="1283" y="599"/>
                    </a:cubicBezTo>
                    <a:cubicBezTo>
                      <a:pt x="1405" y="598"/>
                      <a:pt x="1404" y="419"/>
                      <a:pt x="1284" y="413"/>
                    </a:cubicBezTo>
                    <a:cubicBezTo>
                      <a:pt x="1065" y="399"/>
                      <a:pt x="845" y="376"/>
                      <a:pt x="634" y="309"/>
                    </a:cubicBezTo>
                    <a:cubicBezTo>
                      <a:pt x="434" y="246"/>
                      <a:pt x="296" y="120"/>
                      <a:pt x="122" y="12"/>
                    </a:cubicBezTo>
                    <a:cubicBezTo>
                      <a:pt x="109" y="4"/>
                      <a:pt x="97" y="0"/>
                      <a:pt x="85" y="0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667;p43">
                <a:extLst>
                  <a:ext uri="{FF2B5EF4-FFF2-40B4-BE49-F238E27FC236}">
                    <a16:creationId xmlns:a16="http://schemas.microsoft.com/office/drawing/2014/main" id="{89A38D3C-5E14-99D8-46B5-DFD7CF835FBD}"/>
                  </a:ext>
                </a:extLst>
              </p:cNvPr>
              <p:cNvSpPr/>
              <p:nvPr/>
            </p:nvSpPr>
            <p:spPr>
              <a:xfrm rot="17299746" flipV="1">
                <a:off x="5762045" y="3778022"/>
                <a:ext cx="46941" cy="3452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3" extrusionOk="0">
                    <a:moveTo>
                      <a:pt x="1013" y="0"/>
                    </a:moveTo>
                    <a:cubicBezTo>
                      <a:pt x="1001" y="0"/>
                      <a:pt x="989" y="4"/>
                      <a:pt x="981" y="14"/>
                    </a:cubicBezTo>
                    <a:cubicBezTo>
                      <a:pt x="859" y="168"/>
                      <a:pt x="754" y="305"/>
                      <a:pt x="593" y="426"/>
                    </a:cubicBezTo>
                    <a:cubicBezTo>
                      <a:pt x="511" y="488"/>
                      <a:pt x="426" y="543"/>
                      <a:pt x="326" y="574"/>
                    </a:cubicBezTo>
                    <a:cubicBezTo>
                      <a:pt x="242" y="599"/>
                      <a:pt x="164" y="609"/>
                      <a:pt x="83" y="648"/>
                    </a:cubicBezTo>
                    <a:cubicBezTo>
                      <a:pt x="1" y="688"/>
                      <a:pt x="51" y="803"/>
                      <a:pt x="129" y="803"/>
                    </a:cubicBezTo>
                    <a:cubicBezTo>
                      <a:pt x="135" y="803"/>
                      <a:pt x="142" y="802"/>
                      <a:pt x="148" y="801"/>
                    </a:cubicBezTo>
                    <a:cubicBezTo>
                      <a:pt x="392" y="748"/>
                      <a:pt x="561" y="695"/>
                      <a:pt x="758" y="536"/>
                    </a:cubicBezTo>
                    <a:cubicBezTo>
                      <a:pt x="907" y="413"/>
                      <a:pt x="1091" y="246"/>
                      <a:pt x="1061" y="35"/>
                    </a:cubicBezTo>
                    <a:cubicBezTo>
                      <a:pt x="1057" y="13"/>
                      <a:pt x="1034" y="0"/>
                      <a:pt x="1013" y="0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668;p43">
                <a:extLst>
                  <a:ext uri="{FF2B5EF4-FFF2-40B4-BE49-F238E27FC236}">
                    <a16:creationId xmlns:a16="http://schemas.microsoft.com/office/drawing/2014/main" id="{1CACF9E9-5E25-6434-E062-03EF53780B92}"/>
                  </a:ext>
                </a:extLst>
              </p:cNvPr>
              <p:cNvSpPr/>
              <p:nvPr/>
            </p:nvSpPr>
            <p:spPr>
              <a:xfrm>
                <a:off x="5824248" y="3812154"/>
                <a:ext cx="31940" cy="8550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989" extrusionOk="0">
                    <a:moveTo>
                      <a:pt x="235" y="1"/>
                    </a:moveTo>
                    <a:cubicBezTo>
                      <a:pt x="212" y="1"/>
                      <a:pt x="186" y="20"/>
                      <a:pt x="185" y="45"/>
                    </a:cubicBezTo>
                    <a:cubicBezTo>
                      <a:pt x="182" y="480"/>
                      <a:pt x="0" y="873"/>
                      <a:pt x="53" y="1325"/>
                    </a:cubicBezTo>
                    <a:cubicBezTo>
                      <a:pt x="92" y="1660"/>
                      <a:pt x="269" y="1849"/>
                      <a:pt x="573" y="1981"/>
                    </a:cubicBezTo>
                    <a:cubicBezTo>
                      <a:pt x="585" y="1987"/>
                      <a:pt x="597" y="1989"/>
                      <a:pt x="609" y="1989"/>
                    </a:cubicBezTo>
                    <a:cubicBezTo>
                      <a:pt x="689" y="1989"/>
                      <a:pt x="742" y="1876"/>
                      <a:pt x="658" y="1840"/>
                    </a:cubicBezTo>
                    <a:cubicBezTo>
                      <a:pt x="206" y="1639"/>
                      <a:pt x="179" y="1273"/>
                      <a:pt x="212" y="821"/>
                    </a:cubicBezTo>
                    <a:cubicBezTo>
                      <a:pt x="231" y="573"/>
                      <a:pt x="377" y="264"/>
                      <a:pt x="269" y="23"/>
                    </a:cubicBezTo>
                    <a:cubicBezTo>
                      <a:pt x="262" y="7"/>
                      <a:pt x="249" y="1"/>
                      <a:pt x="235" y="1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669;p43">
                <a:extLst>
                  <a:ext uri="{FF2B5EF4-FFF2-40B4-BE49-F238E27FC236}">
                    <a16:creationId xmlns:a16="http://schemas.microsoft.com/office/drawing/2014/main" id="{5141979D-3CDC-CAF1-1081-749368E92B32}"/>
                  </a:ext>
                </a:extLst>
              </p:cNvPr>
              <p:cNvSpPr/>
              <p:nvPr/>
            </p:nvSpPr>
            <p:spPr>
              <a:xfrm rot="20328900" flipV="1">
                <a:off x="5849610" y="3918720"/>
                <a:ext cx="64352" cy="27770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646" extrusionOk="0">
                    <a:moveTo>
                      <a:pt x="784" y="1"/>
                    </a:moveTo>
                    <a:cubicBezTo>
                      <a:pt x="669" y="1"/>
                      <a:pt x="555" y="20"/>
                      <a:pt x="452" y="63"/>
                    </a:cubicBezTo>
                    <a:cubicBezTo>
                      <a:pt x="228" y="93"/>
                      <a:pt x="1" y="317"/>
                      <a:pt x="149" y="534"/>
                    </a:cubicBezTo>
                    <a:cubicBezTo>
                      <a:pt x="205" y="617"/>
                      <a:pt x="279" y="645"/>
                      <a:pt x="358" y="645"/>
                    </a:cubicBezTo>
                    <a:cubicBezTo>
                      <a:pt x="440" y="645"/>
                      <a:pt x="528" y="614"/>
                      <a:pt x="609" y="580"/>
                    </a:cubicBezTo>
                    <a:cubicBezTo>
                      <a:pt x="705" y="538"/>
                      <a:pt x="774" y="517"/>
                      <a:pt x="859" y="517"/>
                    </a:cubicBezTo>
                    <a:cubicBezTo>
                      <a:pt x="891" y="517"/>
                      <a:pt x="925" y="520"/>
                      <a:pt x="964" y="526"/>
                    </a:cubicBezTo>
                    <a:cubicBezTo>
                      <a:pt x="1048" y="539"/>
                      <a:pt x="1135" y="560"/>
                      <a:pt x="1220" y="560"/>
                    </a:cubicBezTo>
                    <a:cubicBezTo>
                      <a:pt x="1237" y="560"/>
                      <a:pt x="1254" y="559"/>
                      <a:pt x="1271" y="557"/>
                    </a:cubicBezTo>
                    <a:cubicBezTo>
                      <a:pt x="1390" y="544"/>
                      <a:pt x="1496" y="470"/>
                      <a:pt x="1486" y="338"/>
                    </a:cubicBezTo>
                    <a:cubicBezTo>
                      <a:pt x="1475" y="210"/>
                      <a:pt x="1338" y="138"/>
                      <a:pt x="1233" y="94"/>
                    </a:cubicBezTo>
                    <a:cubicBezTo>
                      <a:pt x="1094" y="35"/>
                      <a:pt x="938" y="1"/>
                      <a:pt x="784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670;p43">
                <a:extLst>
                  <a:ext uri="{FF2B5EF4-FFF2-40B4-BE49-F238E27FC236}">
                    <a16:creationId xmlns:a16="http://schemas.microsoft.com/office/drawing/2014/main" id="{F138BC8B-E2AB-0023-0CEE-DF181149A6C9}"/>
                  </a:ext>
                </a:extLst>
              </p:cNvPr>
              <p:cNvSpPr/>
              <p:nvPr/>
            </p:nvSpPr>
            <p:spPr>
              <a:xfrm>
                <a:off x="5648558" y="4472399"/>
                <a:ext cx="50209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31" extrusionOk="0">
                    <a:moveTo>
                      <a:pt x="951" y="0"/>
                    </a:moveTo>
                    <a:cubicBezTo>
                      <a:pt x="607" y="0"/>
                      <a:pt x="141" y="212"/>
                      <a:pt x="9" y="493"/>
                    </a:cubicBezTo>
                    <a:cubicBezTo>
                      <a:pt x="0" y="512"/>
                      <a:pt x="13" y="531"/>
                      <a:pt x="30" y="531"/>
                    </a:cubicBezTo>
                    <a:cubicBezTo>
                      <a:pt x="36" y="531"/>
                      <a:pt x="42" y="529"/>
                      <a:pt x="48" y="524"/>
                    </a:cubicBezTo>
                    <a:cubicBezTo>
                      <a:pt x="271" y="332"/>
                      <a:pt x="606" y="100"/>
                      <a:pt x="925" y="100"/>
                    </a:cubicBezTo>
                    <a:cubicBezTo>
                      <a:pt x="977" y="100"/>
                      <a:pt x="1028" y="106"/>
                      <a:pt x="1078" y="119"/>
                    </a:cubicBezTo>
                    <a:cubicBezTo>
                      <a:pt x="1082" y="120"/>
                      <a:pt x="1087" y="121"/>
                      <a:pt x="1091" y="121"/>
                    </a:cubicBezTo>
                    <a:cubicBezTo>
                      <a:pt x="1148" y="121"/>
                      <a:pt x="1168" y="32"/>
                      <a:pt x="1107" y="18"/>
                    </a:cubicBezTo>
                    <a:cubicBezTo>
                      <a:pt x="1060" y="6"/>
                      <a:pt x="1007" y="0"/>
                      <a:pt x="951" y="0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671;p43">
                <a:extLst>
                  <a:ext uri="{FF2B5EF4-FFF2-40B4-BE49-F238E27FC236}">
                    <a16:creationId xmlns:a16="http://schemas.microsoft.com/office/drawing/2014/main" id="{7E20F9D3-E0E6-BD74-EFCB-ADD28C1CF722}"/>
                  </a:ext>
                </a:extLst>
              </p:cNvPr>
              <p:cNvSpPr/>
              <p:nvPr/>
            </p:nvSpPr>
            <p:spPr>
              <a:xfrm>
                <a:off x="5635489" y="4510142"/>
                <a:ext cx="53304" cy="4389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21" extrusionOk="0">
                    <a:moveTo>
                      <a:pt x="1160" y="1"/>
                    </a:moveTo>
                    <a:cubicBezTo>
                      <a:pt x="1153" y="1"/>
                      <a:pt x="1145" y="2"/>
                      <a:pt x="1138" y="6"/>
                    </a:cubicBezTo>
                    <a:cubicBezTo>
                      <a:pt x="705" y="194"/>
                      <a:pt x="223" y="537"/>
                      <a:pt x="12" y="971"/>
                    </a:cubicBezTo>
                    <a:cubicBezTo>
                      <a:pt x="1" y="994"/>
                      <a:pt x="20" y="1021"/>
                      <a:pt x="40" y="1021"/>
                    </a:cubicBezTo>
                    <a:cubicBezTo>
                      <a:pt x="47" y="1021"/>
                      <a:pt x="54" y="1017"/>
                      <a:pt x="60" y="1009"/>
                    </a:cubicBezTo>
                    <a:cubicBezTo>
                      <a:pt x="373" y="612"/>
                      <a:pt x="736" y="321"/>
                      <a:pt x="1188" y="93"/>
                    </a:cubicBezTo>
                    <a:cubicBezTo>
                      <a:pt x="1240" y="67"/>
                      <a:pt x="1208" y="1"/>
                      <a:pt x="1160" y="1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672;p43">
                <a:extLst>
                  <a:ext uri="{FF2B5EF4-FFF2-40B4-BE49-F238E27FC236}">
                    <a16:creationId xmlns:a16="http://schemas.microsoft.com/office/drawing/2014/main" id="{AAEDF6EE-C988-770E-2A82-58F02426FD4D}"/>
                  </a:ext>
                </a:extLst>
              </p:cNvPr>
              <p:cNvSpPr/>
              <p:nvPr/>
            </p:nvSpPr>
            <p:spPr>
              <a:xfrm>
                <a:off x="5646150" y="4545005"/>
                <a:ext cx="44621" cy="38818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03" extrusionOk="0">
                    <a:moveTo>
                      <a:pt x="949" y="0"/>
                    </a:moveTo>
                    <a:cubicBezTo>
                      <a:pt x="941" y="0"/>
                      <a:pt x="933" y="2"/>
                      <a:pt x="924" y="6"/>
                    </a:cubicBezTo>
                    <a:cubicBezTo>
                      <a:pt x="690" y="112"/>
                      <a:pt x="486" y="256"/>
                      <a:pt x="296" y="429"/>
                    </a:cubicBezTo>
                    <a:cubicBezTo>
                      <a:pt x="174" y="537"/>
                      <a:pt x="0" y="693"/>
                      <a:pt x="18" y="873"/>
                    </a:cubicBezTo>
                    <a:cubicBezTo>
                      <a:pt x="21" y="892"/>
                      <a:pt x="35" y="902"/>
                      <a:pt x="49" y="902"/>
                    </a:cubicBezTo>
                    <a:cubicBezTo>
                      <a:pt x="61" y="902"/>
                      <a:pt x="72" y="896"/>
                      <a:pt x="76" y="881"/>
                    </a:cubicBezTo>
                    <a:cubicBezTo>
                      <a:pt x="196" y="526"/>
                      <a:pt x="661" y="246"/>
                      <a:pt x="979" y="102"/>
                    </a:cubicBezTo>
                    <a:cubicBezTo>
                      <a:pt x="1037" y="76"/>
                      <a:pt x="1002" y="0"/>
                      <a:pt x="949" y="0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673;p43">
                <a:extLst>
                  <a:ext uri="{FF2B5EF4-FFF2-40B4-BE49-F238E27FC236}">
                    <a16:creationId xmlns:a16="http://schemas.microsoft.com/office/drawing/2014/main" id="{FC5936AD-AE38-E5AF-7311-C29BAE232D8A}"/>
                  </a:ext>
                </a:extLst>
              </p:cNvPr>
              <p:cNvSpPr/>
              <p:nvPr/>
            </p:nvSpPr>
            <p:spPr>
              <a:xfrm>
                <a:off x="5437790" y="4053142"/>
                <a:ext cx="247651" cy="516968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12026" extrusionOk="0">
                    <a:moveTo>
                      <a:pt x="923" y="1"/>
                    </a:moveTo>
                    <a:cubicBezTo>
                      <a:pt x="923" y="1"/>
                      <a:pt x="118" y="6765"/>
                      <a:pt x="58" y="9137"/>
                    </a:cubicBezTo>
                    <a:cubicBezTo>
                      <a:pt x="1" y="11383"/>
                      <a:pt x="1538" y="12026"/>
                      <a:pt x="2212" y="12026"/>
                    </a:cubicBezTo>
                    <a:cubicBezTo>
                      <a:pt x="2265" y="12026"/>
                      <a:pt x="2313" y="12022"/>
                      <a:pt x="2354" y="12014"/>
                    </a:cubicBezTo>
                    <a:cubicBezTo>
                      <a:pt x="5761" y="11392"/>
                      <a:pt x="2953" y="8454"/>
                      <a:pt x="2952" y="780"/>
                    </a:cubicBezTo>
                    <a:lnTo>
                      <a:pt x="923" y="1"/>
                    </a:lnTo>
                    <a:close/>
                  </a:path>
                </a:pathLst>
              </a:custGeom>
              <a:solidFill>
                <a:srgbClr val="ECB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674;p43">
                <a:extLst>
                  <a:ext uri="{FF2B5EF4-FFF2-40B4-BE49-F238E27FC236}">
                    <a16:creationId xmlns:a16="http://schemas.microsoft.com/office/drawing/2014/main" id="{319B1AE3-A073-AE6C-7622-54B7A85ED496}"/>
                  </a:ext>
                </a:extLst>
              </p:cNvPr>
              <p:cNvSpPr/>
              <p:nvPr/>
            </p:nvSpPr>
            <p:spPr>
              <a:xfrm>
                <a:off x="5422186" y="3817571"/>
                <a:ext cx="183815" cy="288532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6712" extrusionOk="0">
                    <a:moveTo>
                      <a:pt x="596" y="0"/>
                    </a:moveTo>
                    <a:cubicBezTo>
                      <a:pt x="340" y="0"/>
                      <a:pt x="117" y="573"/>
                      <a:pt x="58" y="870"/>
                    </a:cubicBezTo>
                    <a:cubicBezTo>
                      <a:pt x="0" y="1171"/>
                      <a:pt x="67" y="1676"/>
                      <a:pt x="177" y="1981"/>
                    </a:cubicBezTo>
                    <a:cubicBezTo>
                      <a:pt x="262" y="2222"/>
                      <a:pt x="298" y="2341"/>
                      <a:pt x="351" y="2596"/>
                    </a:cubicBezTo>
                    <a:cubicBezTo>
                      <a:pt x="410" y="2884"/>
                      <a:pt x="406" y="3180"/>
                      <a:pt x="431" y="3470"/>
                    </a:cubicBezTo>
                    <a:cubicBezTo>
                      <a:pt x="518" y="4482"/>
                      <a:pt x="988" y="5449"/>
                      <a:pt x="1569" y="6270"/>
                    </a:cubicBezTo>
                    <a:cubicBezTo>
                      <a:pt x="1579" y="6282"/>
                      <a:pt x="1592" y="6288"/>
                      <a:pt x="1605" y="6288"/>
                    </a:cubicBezTo>
                    <a:cubicBezTo>
                      <a:pt x="1610" y="6288"/>
                      <a:pt x="1615" y="6287"/>
                      <a:pt x="1620" y="6285"/>
                    </a:cubicBezTo>
                    <a:cubicBezTo>
                      <a:pt x="1863" y="6613"/>
                      <a:pt x="2426" y="6711"/>
                      <a:pt x="2797" y="6711"/>
                    </a:cubicBezTo>
                    <a:cubicBezTo>
                      <a:pt x="2803" y="6711"/>
                      <a:pt x="2809" y="6711"/>
                      <a:pt x="2814" y="6711"/>
                    </a:cubicBezTo>
                    <a:cubicBezTo>
                      <a:pt x="3349" y="6709"/>
                      <a:pt x="3595" y="6423"/>
                      <a:pt x="3737" y="5924"/>
                    </a:cubicBezTo>
                    <a:cubicBezTo>
                      <a:pt x="3917" y="5283"/>
                      <a:pt x="3923" y="4569"/>
                      <a:pt x="3673" y="3949"/>
                    </a:cubicBezTo>
                    <a:cubicBezTo>
                      <a:pt x="3457" y="3412"/>
                      <a:pt x="3363" y="3011"/>
                      <a:pt x="3811" y="2542"/>
                    </a:cubicBezTo>
                    <a:cubicBezTo>
                      <a:pt x="3996" y="2347"/>
                      <a:pt x="4275" y="2095"/>
                      <a:pt x="4236" y="1792"/>
                    </a:cubicBezTo>
                    <a:cubicBezTo>
                      <a:pt x="4208" y="1573"/>
                      <a:pt x="4072" y="1496"/>
                      <a:pt x="3907" y="1496"/>
                    </a:cubicBezTo>
                    <a:cubicBezTo>
                      <a:pt x="3699" y="1496"/>
                      <a:pt x="3446" y="1618"/>
                      <a:pt x="3310" y="1734"/>
                    </a:cubicBezTo>
                    <a:cubicBezTo>
                      <a:pt x="3073" y="1931"/>
                      <a:pt x="2888" y="2183"/>
                      <a:pt x="2676" y="2404"/>
                    </a:cubicBezTo>
                    <a:cubicBezTo>
                      <a:pt x="2574" y="2509"/>
                      <a:pt x="2440" y="2662"/>
                      <a:pt x="2292" y="2700"/>
                    </a:cubicBezTo>
                    <a:cubicBezTo>
                      <a:pt x="2258" y="2709"/>
                      <a:pt x="2224" y="2713"/>
                      <a:pt x="2189" y="2713"/>
                    </a:cubicBezTo>
                    <a:cubicBezTo>
                      <a:pt x="1973" y="2713"/>
                      <a:pt x="1734" y="2566"/>
                      <a:pt x="1605" y="2431"/>
                    </a:cubicBezTo>
                    <a:cubicBezTo>
                      <a:pt x="1337" y="2150"/>
                      <a:pt x="1136" y="1909"/>
                      <a:pt x="999" y="1545"/>
                    </a:cubicBezTo>
                    <a:cubicBezTo>
                      <a:pt x="859" y="1174"/>
                      <a:pt x="1048" y="525"/>
                      <a:pt x="835" y="182"/>
                    </a:cubicBezTo>
                    <a:cubicBezTo>
                      <a:pt x="755" y="53"/>
                      <a:pt x="674" y="0"/>
                      <a:pt x="596" y="0"/>
                    </a:cubicBezTo>
                    <a:close/>
                  </a:path>
                </a:pathLst>
              </a:custGeom>
              <a:solidFill>
                <a:srgbClr val="ECB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675;p43">
                <a:extLst>
                  <a:ext uri="{FF2B5EF4-FFF2-40B4-BE49-F238E27FC236}">
                    <a16:creationId xmlns:a16="http://schemas.microsoft.com/office/drawing/2014/main" id="{BD0DCBE1-E464-8305-2902-86DF7A42DB81}"/>
                  </a:ext>
                </a:extLst>
              </p:cNvPr>
              <p:cNvSpPr/>
              <p:nvPr/>
            </p:nvSpPr>
            <p:spPr>
              <a:xfrm>
                <a:off x="5446044" y="3931789"/>
                <a:ext cx="116109" cy="149038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3467" extrusionOk="0">
                    <a:moveTo>
                      <a:pt x="1192" y="0"/>
                    </a:moveTo>
                    <a:cubicBezTo>
                      <a:pt x="779" y="0"/>
                      <a:pt x="315" y="258"/>
                      <a:pt x="20" y="493"/>
                    </a:cubicBezTo>
                    <a:cubicBezTo>
                      <a:pt x="1" y="508"/>
                      <a:pt x="14" y="543"/>
                      <a:pt x="37" y="543"/>
                    </a:cubicBezTo>
                    <a:cubicBezTo>
                      <a:pt x="39" y="543"/>
                      <a:pt x="40" y="543"/>
                      <a:pt x="41" y="543"/>
                    </a:cubicBezTo>
                    <a:cubicBezTo>
                      <a:pt x="136" y="532"/>
                      <a:pt x="195" y="492"/>
                      <a:pt x="280" y="443"/>
                    </a:cubicBezTo>
                    <a:cubicBezTo>
                      <a:pt x="463" y="337"/>
                      <a:pt x="639" y="252"/>
                      <a:pt x="843" y="199"/>
                    </a:cubicBezTo>
                    <a:cubicBezTo>
                      <a:pt x="963" y="167"/>
                      <a:pt x="1091" y="137"/>
                      <a:pt x="1214" y="137"/>
                    </a:cubicBezTo>
                    <a:cubicBezTo>
                      <a:pt x="1325" y="137"/>
                      <a:pt x="1433" y="161"/>
                      <a:pt x="1531" y="228"/>
                    </a:cubicBezTo>
                    <a:cubicBezTo>
                      <a:pt x="1737" y="369"/>
                      <a:pt x="1775" y="646"/>
                      <a:pt x="1742" y="878"/>
                    </a:cubicBezTo>
                    <a:cubicBezTo>
                      <a:pt x="1686" y="866"/>
                      <a:pt x="1627" y="860"/>
                      <a:pt x="1564" y="860"/>
                    </a:cubicBezTo>
                    <a:cubicBezTo>
                      <a:pt x="1135" y="860"/>
                      <a:pt x="572" y="1118"/>
                      <a:pt x="263" y="1296"/>
                    </a:cubicBezTo>
                    <a:cubicBezTo>
                      <a:pt x="227" y="1316"/>
                      <a:pt x="249" y="1364"/>
                      <a:pt x="282" y="1364"/>
                    </a:cubicBezTo>
                    <a:cubicBezTo>
                      <a:pt x="288" y="1364"/>
                      <a:pt x="294" y="1362"/>
                      <a:pt x="300" y="1359"/>
                    </a:cubicBezTo>
                    <a:cubicBezTo>
                      <a:pt x="593" y="1217"/>
                      <a:pt x="1115" y="972"/>
                      <a:pt x="1504" y="972"/>
                    </a:cubicBezTo>
                    <a:cubicBezTo>
                      <a:pt x="1804" y="972"/>
                      <a:pt x="2025" y="1118"/>
                      <a:pt x="2001" y="1568"/>
                    </a:cubicBezTo>
                    <a:cubicBezTo>
                      <a:pt x="1941" y="1555"/>
                      <a:pt x="1878" y="1549"/>
                      <a:pt x="1814" y="1549"/>
                    </a:cubicBezTo>
                    <a:cubicBezTo>
                      <a:pt x="1404" y="1549"/>
                      <a:pt x="928" y="1781"/>
                      <a:pt x="639" y="1936"/>
                    </a:cubicBezTo>
                    <a:cubicBezTo>
                      <a:pt x="609" y="1951"/>
                      <a:pt x="625" y="2000"/>
                      <a:pt x="655" y="2000"/>
                    </a:cubicBezTo>
                    <a:cubicBezTo>
                      <a:pt x="658" y="2000"/>
                      <a:pt x="662" y="2000"/>
                      <a:pt x="665" y="1999"/>
                    </a:cubicBezTo>
                    <a:cubicBezTo>
                      <a:pt x="1008" y="1869"/>
                      <a:pt x="1370" y="1674"/>
                      <a:pt x="1745" y="1674"/>
                    </a:cubicBezTo>
                    <a:cubicBezTo>
                      <a:pt x="1842" y="1674"/>
                      <a:pt x="1940" y="1687"/>
                      <a:pt x="2039" y="1718"/>
                    </a:cubicBezTo>
                    <a:cubicBezTo>
                      <a:pt x="2655" y="1906"/>
                      <a:pt x="2324" y="2743"/>
                      <a:pt x="1801" y="2777"/>
                    </a:cubicBezTo>
                    <a:cubicBezTo>
                      <a:pt x="1796" y="2777"/>
                      <a:pt x="1793" y="2780"/>
                      <a:pt x="1788" y="2781"/>
                    </a:cubicBezTo>
                    <a:cubicBezTo>
                      <a:pt x="1750" y="2686"/>
                      <a:pt x="1715" y="2591"/>
                      <a:pt x="1703" y="2494"/>
                    </a:cubicBezTo>
                    <a:cubicBezTo>
                      <a:pt x="1700" y="2473"/>
                      <a:pt x="1683" y="2462"/>
                      <a:pt x="1667" y="2462"/>
                    </a:cubicBezTo>
                    <a:cubicBezTo>
                      <a:pt x="1651" y="2462"/>
                      <a:pt x="1636" y="2473"/>
                      <a:pt x="1636" y="2494"/>
                    </a:cubicBezTo>
                    <a:cubicBezTo>
                      <a:pt x="1637" y="2784"/>
                      <a:pt x="1856" y="3078"/>
                      <a:pt x="1719" y="3361"/>
                    </a:cubicBezTo>
                    <a:cubicBezTo>
                      <a:pt x="1691" y="3417"/>
                      <a:pt x="1737" y="3467"/>
                      <a:pt x="1784" y="3467"/>
                    </a:cubicBezTo>
                    <a:cubicBezTo>
                      <a:pt x="1805" y="3467"/>
                      <a:pt x="1826" y="3457"/>
                      <a:pt x="1840" y="3432"/>
                    </a:cubicBezTo>
                    <a:cubicBezTo>
                      <a:pt x="1944" y="3252"/>
                      <a:pt x="1901" y="3081"/>
                      <a:pt x="1837" y="2909"/>
                    </a:cubicBezTo>
                    <a:cubicBezTo>
                      <a:pt x="2315" y="2855"/>
                      <a:pt x="2701" y="2308"/>
                      <a:pt x="2419" y="1859"/>
                    </a:cubicBezTo>
                    <a:cubicBezTo>
                      <a:pt x="2340" y="1732"/>
                      <a:pt x="2236" y="1653"/>
                      <a:pt x="2118" y="1606"/>
                    </a:cubicBezTo>
                    <a:cubicBezTo>
                      <a:pt x="2125" y="1596"/>
                      <a:pt x="2131" y="1585"/>
                      <a:pt x="2132" y="1572"/>
                    </a:cubicBezTo>
                    <a:cubicBezTo>
                      <a:pt x="2164" y="1207"/>
                      <a:pt x="2055" y="1011"/>
                      <a:pt x="1872" y="922"/>
                    </a:cubicBezTo>
                    <a:cubicBezTo>
                      <a:pt x="1930" y="558"/>
                      <a:pt x="1809" y="133"/>
                      <a:pt x="1410" y="27"/>
                    </a:cubicBezTo>
                    <a:cubicBezTo>
                      <a:pt x="1340" y="9"/>
                      <a:pt x="1267" y="0"/>
                      <a:pt x="1192" y="0"/>
                    </a:cubicBezTo>
                    <a:close/>
                  </a:path>
                </a:pathLst>
              </a:custGeom>
              <a:solidFill>
                <a:srgbClr val="3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676;p43">
                <a:extLst>
                  <a:ext uri="{FF2B5EF4-FFF2-40B4-BE49-F238E27FC236}">
                    <a16:creationId xmlns:a16="http://schemas.microsoft.com/office/drawing/2014/main" id="{3CCBE3B4-AEDF-CAD7-A120-7385F5BB420A}"/>
                  </a:ext>
                </a:extLst>
              </p:cNvPr>
              <p:cNvSpPr/>
              <p:nvPr/>
            </p:nvSpPr>
            <p:spPr>
              <a:xfrm>
                <a:off x="5822442" y="3745051"/>
                <a:ext cx="6792" cy="731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7" extrusionOk="0">
                    <a:moveTo>
                      <a:pt x="11" y="0"/>
                    </a:moveTo>
                    <a:cubicBezTo>
                      <a:pt x="1" y="0"/>
                      <a:pt x="1" y="16"/>
                      <a:pt x="11" y="16"/>
                    </a:cubicBezTo>
                    <a:lnTo>
                      <a:pt x="148" y="16"/>
                    </a:lnTo>
                    <a:cubicBezTo>
                      <a:pt x="157" y="16"/>
                      <a:pt x="157" y="0"/>
                      <a:pt x="148" y="0"/>
                    </a:cubicBezTo>
                    <a:close/>
                  </a:path>
                </a:pathLst>
              </a:custGeom>
              <a:solidFill>
                <a:srgbClr val="FAED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677;p43">
                <a:extLst>
                  <a:ext uri="{FF2B5EF4-FFF2-40B4-BE49-F238E27FC236}">
                    <a16:creationId xmlns:a16="http://schemas.microsoft.com/office/drawing/2014/main" id="{D68FCCE5-89E1-8F60-C529-BCFF38EDF227}"/>
                  </a:ext>
                </a:extLst>
              </p:cNvPr>
              <p:cNvSpPr/>
              <p:nvPr/>
            </p:nvSpPr>
            <p:spPr>
              <a:xfrm>
                <a:off x="5864226" y="4011917"/>
                <a:ext cx="168167" cy="149468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3477" extrusionOk="0">
                    <a:moveTo>
                      <a:pt x="3710" y="0"/>
                    </a:moveTo>
                    <a:cubicBezTo>
                      <a:pt x="3688" y="0"/>
                      <a:pt x="3665" y="22"/>
                      <a:pt x="3640" y="71"/>
                    </a:cubicBezTo>
                    <a:cubicBezTo>
                      <a:pt x="3470" y="413"/>
                      <a:pt x="555" y="2206"/>
                      <a:pt x="279" y="2378"/>
                    </a:cubicBezTo>
                    <a:cubicBezTo>
                      <a:pt x="1" y="2549"/>
                      <a:pt x="9" y="3469"/>
                      <a:pt x="9" y="3469"/>
                    </a:cubicBezTo>
                    <a:cubicBezTo>
                      <a:pt x="32" y="3474"/>
                      <a:pt x="57" y="3477"/>
                      <a:pt x="83" y="3477"/>
                    </a:cubicBezTo>
                    <a:cubicBezTo>
                      <a:pt x="982" y="3477"/>
                      <a:pt x="3911" y="741"/>
                      <a:pt x="3911" y="741"/>
                    </a:cubicBezTo>
                    <a:cubicBezTo>
                      <a:pt x="3911" y="741"/>
                      <a:pt x="3838" y="0"/>
                      <a:pt x="3710" y="0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0" name="Google Shape;678;p43">
                <a:extLst>
                  <a:ext uri="{FF2B5EF4-FFF2-40B4-BE49-F238E27FC236}">
                    <a16:creationId xmlns:a16="http://schemas.microsoft.com/office/drawing/2014/main" id="{0897EDE1-0918-650E-ADF2-49C1F93FD61E}"/>
                  </a:ext>
                </a:extLst>
              </p:cNvPr>
              <p:cNvSpPr/>
              <p:nvPr/>
            </p:nvSpPr>
            <p:spPr>
              <a:xfrm>
                <a:off x="5825150" y="4023180"/>
                <a:ext cx="41698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3162" extrusionOk="0">
                    <a:moveTo>
                      <a:pt x="686" y="1"/>
                    </a:moveTo>
                    <a:cubicBezTo>
                      <a:pt x="507" y="1"/>
                      <a:pt x="57" y="371"/>
                      <a:pt x="33" y="729"/>
                    </a:cubicBezTo>
                    <a:cubicBezTo>
                      <a:pt x="0" y="1207"/>
                      <a:pt x="486" y="3057"/>
                      <a:pt x="834" y="3162"/>
                    </a:cubicBezTo>
                    <a:cubicBezTo>
                      <a:pt x="834" y="3162"/>
                      <a:pt x="970" y="2256"/>
                      <a:pt x="862" y="1900"/>
                    </a:cubicBezTo>
                    <a:cubicBezTo>
                      <a:pt x="754" y="1543"/>
                      <a:pt x="592" y="739"/>
                      <a:pt x="750" y="136"/>
                    </a:cubicBezTo>
                    <a:cubicBezTo>
                      <a:pt x="775" y="41"/>
                      <a:pt x="745" y="1"/>
                      <a:pt x="686" y="1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679;p43">
                <a:extLst>
                  <a:ext uri="{FF2B5EF4-FFF2-40B4-BE49-F238E27FC236}">
                    <a16:creationId xmlns:a16="http://schemas.microsoft.com/office/drawing/2014/main" id="{05ADCB82-7BBB-7960-91A6-168139D264BB}"/>
                  </a:ext>
                </a:extLst>
              </p:cNvPr>
              <p:cNvSpPr/>
              <p:nvPr/>
            </p:nvSpPr>
            <p:spPr>
              <a:xfrm>
                <a:off x="5814876" y="4077000"/>
                <a:ext cx="410531" cy="587940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13677" extrusionOk="0">
                    <a:moveTo>
                      <a:pt x="6645" y="1"/>
                    </a:moveTo>
                    <a:cubicBezTo>
                      <a:pt x="4719" y="1"/>
                      <a:pt x="5232" y="8472"/>
                      <a:pt x="5059" y="9280"/>
                    </a:cubicBezTo>
                    <a:cubicBezTo>
                      <a:pt x="4977" y="9666"/>
                      <a:pt x="3888" y="9774"/>
                      <a:pt x="2690" y="9774"/>
                    </a:cubicBezTo>
                    <a:cubicBezTo>
                      <a:pt x="1699" y="9774"/>
                      <a:pt x="632" y="9700"/>
                      <a:pt x="1" y="9648"/>
                    </a:cubicBezTo>
                    <a:lnTo>
                      <a:pt x="1" y="9648"/>
                    </a:lnTo>
                    <a:cubicBezTo>
                      <a:pt x="68" y="10289"/>
                      <a:pt x="149" y="12061"/>
                      <a:pt x="272" y="13187"/>
                    </a:cubicBezTo>
                    <a:cubicBezTo>
                      <a:pt x="1447" y="13503"/>
                      <a:pt x="3068" y="13676"/>
                      <a:pt x="4498" y="13676"/>
                    </a:cubicBezTo>
                    <a:cubicBezTo>
                      <a:pt x="5394" y="13676"/>
                      <a:pt x="6214" y="13608"/>
                      <a:pt x="6803" y="13465"/>
                    </a:cubicBezTo>
                    <a:cubicBezTo>
                      <a:pt x="9131" y="12898"/>
                      <a:pt x="9550" y="9708"/>
                      <a:pt x="9313" y="5807"/>
                    </a:cubicBezTo>
                    <a:cubicBezTo>
                      <a:pt x="9166" y="3375"/>
                      <a:pt x="8620" y="1171"/>
                      <a:pt x="7216" y="211"/>
                    </a:cubicBezTo>
                    <a:cubicBezTo>
                      <a:pt x="7005" y="67"/>
                      <a:pt x="6815" y="1"/>
                      <a:pt x="6645" y="1"/>
                    </a:cubicBezTo>
                    <a:close/>
                  </a:path>
                </a:pathLst>
              </a:custGeom>
              <a:solidFill>
                <a:srgbClr val="4C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680;p43">
                <a:extLst>
                  <a:ext uri="{FF2B5EF4-FFF2-40B4-BE49-F238E27FC236}">
                    <a16:creationId xmlns:a16="http://schemas.microsoft.com/office/drawing/2014/main" id="{63B084E9-C56D-B1AB-90A1-6A9572D2F99F}"/>
                  </a:ext>
                </a:extLst>
              </p:cNvPr>
              <p:cNvSpPr/>
              <p:nvPr/>
            </p:nvSpPr>
            <p:spPr>
              <a:xfrm>
                <a:off x="5819089" y="4122782"/>
                <a:ext cx="296442" cy="42613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9913" extrusionOk="0">
                    <a:moveTo>
                      <a:pt x="5647" y="1"/>
                    </a:moveTo>
                    <a:cubicBezTo>
                      <a:pt x="5592" y="1"/>
                      <a:pt x="5541" y="60"/>
                      <a:pt x="5570" y="127"/>
                    </a:cubicBezTo>
                    <a:cubicBezTo>
                      <a:pt x="6089" y="1322"/>
                      <a:pt x="6422" y="2467"/>
                      <a:pt x="6526" y="3777"/>
                    </a:cubicBezTo>
                    <a:cubicBezTo>
                      <a:pt x="6607" y="4821"/>
                      <a:pt x="6519" y="5941"/>
                      <a:pt x="6459" y="6984"/>
                    </a:cubicBezTo>
                    <a:cubicBezTo>
                      <a:pt x="6435" y="7417"/>
                      <a:pt x="6271" y="7755"/>
                      <a:pt x="5949" y="8024"/>
                    </a:cubicBezTo>
                    <a:cubicBezTo>
                      <a:pt x="5834" y="8119"/>
                      <a:pt x="5723" y="8199"/>
                      <a:pt x="5609" y="8296"/>
                    </a:cubicBezTo>
                    <a:cubicBezTo>
                      <a:pt x="5345" y="8519"/>
                      <a:pt x="5144" y="8817"/>
                      <a:pt x="4788" y="8974"/>
                    </a:cubicBezTo>
                    <a:cubicBezTo>
                      <a:pt x="4519" y="9094"/>
                      <a:pt x="4220" y="9189"/>
                      <a:pt x="3941" y="9282"/>
                    </a:cubicBezTo>
                    <a:cubicBezTo>
                      <a:pt x="3226" y="9519"/>
                      <a:pt x="2375" y="9636"/>
                      <a:pt x="1549" y="9636"/>
                    </a:cubicBezTo>
                    <a:cubicBezTo>
                      <a:pt x="1094" y="9636"/>
                      <a:pt x="646" y="9601"/>
                      <a:pt x="233" y="9530"/>
                    </a:cubicBezTo>
                    <a:cubicBezTo>
                      <a:pt x="224" y="9529"/>
                      <a:pt x="216" y="9528"/>
                      <a:pt x="208" y="9528"/>
                    </a:cubicBezTo>
                    <a:cubicBezTo>
                      <a:pt x="58" y="9528"/>
                      <a:pt x="0" y="9760"/>
                      <a:pt x="162" y="9791"/>
                    </a:cubicBezTo>
                    <a:cubicBezTo>
                      <a:pt x="603" y="9872"/>
                      <a:pt x="1081" y="9912"/>
                      <a:pt x="1567" y="9912"/>
                    </a:cubicBezTo>
                    <a:cubicBezTo>
                      <a:pt x="2409" y="9912"/>
                      <a:pt x="3276" y="9791"/>
                      <a:pt x="4014" y="9545"/>
                    </a:cubicBezTo>
                    <a:cubicBezTo>
                      <a:pt x="4482" y="9390"/>
                      <a:pt x="5175" y="9249"/>
                      <a:pt x="5537" y="8882"/>
                    </a:cubicBezTo>
                    <a:cubicBezTo>
                      <a:pt x="5786" y="8630"/>
                      <a:pt x="6004" y="8389"/>
                      <a:pt x="6280" y="8171"/>
                    </a:cubicBezTo>
                    <a:cubicBezTo>
                      <a:pt x="6455" y="8030"/>
                      <a:pt x="6613" y="7913"/>
                      <a:pt x="6711" y="7701"/>
                    </a:cubicBezTo>
                    <a:cubicBezTo>
                      <a:pt x="6895" y="7292"/>
                      <a:pt x="6722" y="6776"/>
                      <a:pt x="6737" y="6339"/>
                    </a:cubicBezTo>
                    <a:cubicBezTo>
                      <a:pt x="6764" y="5537"/>
                      <a:pt x="6836" y="4722"/>
                      <a:pt x="6795" y="3924"/>
                    </a:cubicBezTo>
                    <a:cubicBezTo>
                      <a:pt x="6726" y="2578"/>
                      <a:pt x="6447" y="1188"/>
                      <a:pt x="5714" y="42"/>
                    </a:cubicBezTo>
                    <a:cubicBezTo>
                      <a:pt x="5696" y="13"/>
                      <a:pt x="5671" y="1"/>
                      <a:pt x="5647" y="1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681;p43">
                <a:extLst>
                  <a:ext uri="{FF2B5EF4-FFF2-40B4-BE49-F238E27FC236}">
                    <a16:creationId xmlns:a16="http://schemas.microsoft.com/office/drawing/2014/main" id="{7D16D325-87DE-3404-DBC6-27AACD95265B}"/>
                  </a:ext>
                </a:extLst>
              </p:cNvPr>
              <p:cNvSpPr/>
              <p:nvPr/>
            </p:nvSpPr>
            <p:spPr>
              <a:xfrm>
                <a:off x="5825924" y="4091143"/>
                <a:ext cx="363115" cy="545769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12696" extrusionOk="0">
                    <a:moveTo>
                      <a:pt x="6695" y="0"/>
                    </a:moveTo>
                    <a:cubicBezTo>
                      <a:pt x="6646" y="0"/>
                      <a:pt x="6597" y="54"/>
                      <a:pt x="6632" y="102"/>
                    </a:cubicBezTo>
                    <a:cubicBezTo>
                      <a:pt x="7071" y="709"/>
                      <a:pt x="7283" y="1491"/>
                      <a:pt x="7529" y="2196"/>
                    </a:cubicBezTo>
                    <a:cubicBezTo>
                      <a:pt x="7811" y="3009"/>
                      <a:pt x="8042" y="3877"/>
                      <a:pt x="8101" y="4738"/>
                    </a:cubicBezTo>
                    <a:cubicBezTo>
                      <a:pt x="8153" y="5481"/>
                      <a:pt x="8075" y="6234"/>
                      <a:pt x="8053" y="6978"/>
                    </a:cubicBezTo>
                    <a:cubicBezTo>
                      <a:pt x="8026" y="7831"/>
                      <a:pt x="8002" y="8708"/>
                      <a:pt x="7687" y="9504"/>
                    </a:cubicBezTo>
                    <a:cubicBezTo>
                      <a:pt x="7429" y="10155"/>
                      <a:pt x="7185" y="10886"/>
                      <a:pt x="6687" y="11400"/>
                    </a:cubicBezTo>
                    <a:cubicBezTo>
                      <a:pt x="6187" y="11916"/>
                      <a:pt x="5456" y="12178"/>
                      <a:pt x="4762" y="12303"/>
                    </a:cubicBezTo>
                    <a:cubicBezTo>
                      <a:pt x="4482" y="12352"/>
                      <a:pt x="4207" y="12372"/>
                      <a:pt x="3933" y="12372"/>
                    </a:cubicBezTo>
                    <a:cubicBezTo>
                      <a:pt x="3416" y="12372"/>
                      <a:pt x="2904" y="12302"/>
                      <a:pt x="2377" y="12234"/>
                    </a:cubicBezTo>
                    <a:cubicBezTo>
                      <a:pt x="1682" y="12143"/>
                      <a:pt x="946" y="12173"/>
                      <a:pt x="269" y="11983"/>
                    </a:cubicBezTo>
                    <a:cubicBezTo>
                      <a:pt x="252" y="11978"/>
                      <a:pt x="237" y="11976"/>
                      <a:pt x="222" y="11976"/>
                    </a:cubicBezTo>
                    <a:cubicBezTo>
                      <a:pt x="57" y="11976"/>
                      <a:pt x="1" y="12240"/>
                      <a:pt x="183" y="12293"/>
                    </a:cubicBezTo>
                    <a:cubicBezTo>
                      <a:pt x="1014" y="12537"/>
                      <a:pt x="1959" y="12511"/>
                      <a:pt x="2817" y="12620"/>
                    </a:cubicBezTo>
                    <a:cubicBezTo>
                      <a:pt x="3182" y="12666"/>
                      <a:pt x="3541" y="12696"/>
                      <a:pt x="3900" y="12696"/>
                    </a:cubicBezTo>
                    <a:cubicBezTo>
                      <a:pt x="4251" y="12696"/>
                      <a:pt x="4601" y="12667"/>
                      <a:pt x="4954" y="12595"/>
                    </a:cubicBezTo>
                    <a:cubicBezTo>
                      <a:pt x="6574" y="12270"/>
                      <a:pt x="7256" y="11306"/>
                      <a:pt x="7864" y="9859"/>
                    </a:cubicBezTo>
                    <a:cubicBezTo>
                      <a:pt x="8178" y="9113"/>
                      <a:pt x="8258" y="8485"/>
                      <a:pt x="8312" y="7670"/>
                    </a:cubicBezTo>
                    <a:cubicBezTo>
                      <a:pt x="8379" y="6709"/>
                      <a:pt x="8447" y="5700"/>
                      <a:pt x="8380" y="4738"/>
                    </a:cubicBezTo>
                    <a:cubicBezTo>
                      <a:pt x="8316" y="3805"/>
                      <a:pt x="8062" y="2866"/>
                      <a:pt x="7737" y="1992"/>
                    </a:cubicBezTo>
                    <a:cubicBezTo>
                      <a:pt x="7482" y="1303"/>
                      <a:pt x="7248" y="564"/>
                      <a:pt x="6739" y="20"/>
                    </a:cubicBezTo>
                    <a:cubicBezTo>
                      <a:pt x="6726" y="6"/>
                      <a:pt x="6711" y="0"/>
                      <a:pt x="6695" y="0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682;p43">
                <a:extLst>
                  <a:ext uri="{FF2B5EF4-FFF2-40B4-BE49-F238E27FC236}">
                    <a16:creationId xmlns:a16="http://schemas.microsoft.com/office/drawing/2014/main" id="{0B8FA543-23AA-8676-D216-F567C8AFD166}"/>
                  </a:ext>
                </a:extLst>
              </p:cNvPr>
              <p:cNvSpPr/>
              <p:nvPr/>
            </p:nvSpPr>
            <p:spPr>
              <a:xfrm>
                <a:off x="5430783" y="4167747"/>
                <a:ext cx="242020" cy="40232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9359" extrusionOk="0">
                    <a:moveTo>
                      <a:pt x="3174" y="1"/>
                    </a:moveTo>
                    <a:lnTo>
                      <a:pt x="3174" y="1"/>
                    </a:lnTo>
                    <a:cubicBezTo>
                      <a:pt x="2452" y="191"/>
                      <a:pt x="941" y="511"/>
                      <a:pt x="220" y="714"/>
                    </a:cubicBezTo>
                    <a:cubicBezTo>
                      <a:pt x="0" y="2774"/>
                      <a:pt x="252" y="5217"/>
                      <a:pt x="221" y="6470"/>
                    </a:cubicBezTo>
                    <a:cubicBezTo>
                      <a:pt x="163" y="8716"/>
                      <a:pt x="1701" y="9359"/>
                      <a:pt x="2375" y="9359"/>
                    </a:cubicBezTo>
                    <a:cubicBezTo>
                      <a:pt x="2428" y="9359"/>
                      <a:pt x="2476" y="9355"/>
                      <a:pt x="2517" y="9347"/>
                    </a:cubicBezTo>
                    <a:cubicBezTo>
                      <a:pt x="5629" y="8780"/>
                      <a:pt x="3556" y="6278"/>
                      <a:pt x="3174" y="1"/>
                    </a:cubicBezTo>
                    <a:close/>
                  </a:path>
                </a:pathLst>
              </a:custGeom>
              <a:solidFill>
                <a:srgbClr val="4C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683;p43">
                <a:extLst>
                  <a:ext uri="{FF2B5EF4-FFF2-40B4-BE49-F238E27FC236}">
                    <a16:creationId xmlns:a16="http://schemas.microsoft.com/office/drawing/2014/main" id="{374FC7F4-450F-4A5D-1C0F-481DD84EB48A}"/>
                  </a:ext>
                </a:extLst>
              </p:cNvPr>
              <p:cNvSpPr/>
              <p:nvPr/>
            </p:nvSpPr>
            <p:spPr>
              <a:xfrm>
                <a:off x="5587859" y="4144749"/>
                <a:ext cx="111553" cy="418440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734" extrusionOk="0">
                    <a:moveTo>
                      <a:pt x="2524" y="1"/>
                    </a:moveTo>
                    <a:cubicBezTo>
                      <a:pt x="2510" y="1"/>
                      <a:pt x="2496" y="10"/>
                      <a:pt x="2495" y="29"/>
                    </a:cubicBezTo>
                    <a:cubicBezTo>
                      <a:pt x="2479" y="470"/>
                      <a:pt x="2255" y="901"/>
                      <a:pt x="2125" y="1317"/>
                    </a:cubicBezTo>
                    <a:cubicBezTo>
                      <a:pt x="1988" y="1757"/>
                      <a:pt x="1877" y="2199"/>
                      <a:pt x="1773" y="2647"/>
                    </a:cubicBezTo>
                    <a:cubicBezTo>
                      <a:pt x="1694" y="2985"/>
                      <a:pt x="1612" y="3323"/>
                      <a:pt x="1534" y="3662"/>
                    </a:cubicBezTo>
                    <a:cubicBezTo>
                      <a:pt x="1532" y="3644"/>
                      <a:pt x="1530" y="3627"/>
                      <a:pt x="1527" y="3616"/>
                    </a:cubicBezTo>
                    <a:cubicBezTo>
                      <a:pt x="1501" y="3505"/>
                      <a:pt x="1462" y="3397"/>
                      <a:pt x="1428" y="3288"/>
                    </a:cubicBezTo>
                    <a:cubicBezTo>
                      <a:pt x="1342" y="3014"/>
                      <a:pt x="1259" y="2742"/>
                      <a:pt x="1234" y="2454"/>
                    </a:cubicBezTo>
                    <a:cubicBezTo>
                      <a:pt x="1233" y="2440"/>
                      <a:pt x="1221" y="2432"/>
                      <a:pt x="1210" y="2432"/>
                    </a:cubicBezTo>
                    <a:cubicBezTo>
                      <a:pt x="1198" y="2432"/>
                      <a:pt x="1187" y="2439"/>
                      <a:pt x="1186" y="2454"/>
                    </a:cubicBezTo>
                    <a:cubicBezTo>
                      <a:pt x="1185" y="2718"/>
                      <a:pt x="1226" y="2968"/>
                      <a:pt x="1285" y="3225"/>
                    </a:cubicBezTo>
                    <a:cubicBezTo>
                      <a:pt x="1334" y="3442"/>
                      <a:pt x="1366" y="3697"/>
                      <a:pt x="1447" y="3901"/>
                    </a:cubicBezTo>
                    <a:cubicBezTo>
                      <a:pt x="1452" y="3916"/>
                      <a:pt x="1463" y="3928"/>
                      <a:pt x="1475" y="3938"/>
                    </a:cubicBezTo>
                    <a:cubicBezTo>
                      <a:pt x="1384" y="4353"/>
                      <a:pt x="1304" y="4771"/>
                      <a:pt x="1245" y="5189"/>
                    </a:cubicBezTo>
                    <a:cubicBezTo>
                      <a:pt x="1163" y="5528"/>
                      <a:pt x="1148" y="5897"/>
                      <a:pt x="1084" y="6236"/>
                    </a:cubicBezTo>
                    <a:cubicBezTo>
                      <a:pt x="995" y="6693"/>
                      <a:pt x="914" y="7125"/>
                      <a:pt x="760" y="7566"/>
                    </a:cubicBezTo>
                    <a:cubicBezTo>
                      <a:pt x="618" y="7979"/>
                      <a:pt x="581" y="8446"/>
                      <a:pt x="372" y="8831"/>
                    </a:cubicBezTo>
                    <a:cubicBezTo>
                      <a:pt x="224" y="9103"/>
                      <a:pt x="137" y="9355"/>
                      <a:pt x="22" y="9640"/>
                    </a:cubicBezTo>
                    <a:cubicBezTo>
                      <a:pt x="1" y="9691"/>
                      <a:pt x="53" y="9733"/>
                      <a:pt x="100" y="9733"/>
                    </a:cubicBezTo>
                    <a:cubicBezTo>
                      <a:pt x="124" y="9733"/>
                      <a:pt x="147" y="9723"/>
                      <a:pt x="158" y="9697"/>
                    </a:cubicBezTo>
                    <a:cubicBezTo>
                      <a:pt x="211" y="9579"/>
                      <a:pt x="241" y="9456"/>
                      <a:pt x="288" y="9338"/>
                    </a:cubicBezTo>
                    <a:cubicBezTo>
                      <a:pt x="371" y="9133"/>
                      <a:pt x="514" y="8965"/>
                      <a:pt x="602" y="8763"/>
                    </a:cubicBezTo>
                    <a:cubicBezTo>
                      <a:pt x="758" y="8397"/>
                      <a:pt x="805" y="7989"/>
                      <a:pt x="936" y="7613"/>
                    </a:cubicBezTo>
                    <a:cubicBezTo>
                      <a:pt x="1175" y="6932"/>
                      <a:pt x="1365" y="6155"/>
                      <a:pt x="1385" y="5410"/>
                    </a:cubicBezTo>
                    <a:cubicBezTo>
                      <a:pt x="1389" y="5401"/>
                      <a:pt x="1392" y="5394"/>
                      <a:pt x="1395" y="5383"/>
                    </a:cubicBezTo>
                    <a:cubicBezTo>
                      <a:pt x="1539" y="4401"/>
                      <a:pt x="1781" y="3435"/>
                      <a:pt x="1991" y="2467"/>
                    </a:cubicBezTo>
                    <a:cubicBezTo>
                      <a:pt x="2087" y="2023"/>
                      <a:pt x="2209" y="1588"/>
                      <a:pt x="2332" y="1153"/>
                    </a:cubicBezTo>
                    <a:cubicBezTo>
                      <a:pt x="2439" y="779"/>
                      <a:pt x="2594" y="424"/>
                      <a:pt x="2555" y="29"/>
                    </a:cubicBezTo>
                    <a:cubicBezTo>
                      <a:pt x="2553" y="10"/>
                      <a:pt x="2538" y="1"/>
                      <a:pt x="2524" y="1"/>
                    </a:cubicBezTo>
                    <a:close/>
                  </a:path>
                </a:pathLst>
              </a:custGeom>
              <a:solidFill>
                <a:srgbClr val="FFE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684;p43">
                <a:extLst>
                  <a:ext uri="{FF2B5EF4-FFF2-40B4-BE49-F238E27FC236}">
                    <a16:creationId xmlns:a16="http://schemas.microsoft.com/office/drawing/2014/main" id="{A53E07B3-71B7-FDAD-5C3B-287FD54DD348}"/>
                  </a:ext>
                </a:extLst>
              </p:cNvPr>
              <p:cNvSpPr/>
              <p:nvPr/>
            </p:nvSpPr>
            <p:spPr>
              <a:xfrm>
                <a:off x="5822356" y="4097720"/>
                <a:ext cx="301514" cy="411304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9568" extrusionOk="0">
                    <a:moveTo>
                      <a:pt x="5777" y="1"/>
                    </a:moveTo>
                    <a:cubicBezTo>
                      <a:pt x="5769" y="1"/>
                      <a:pt x="5761" y="4"/>
                      <a:pt x="5755" y="12"/>
                    </a:cubicBezTo>
                    <a:cubicBezTo>
                      <a:pt x="5123" y="893"/>
                      <a:pt x="5123" y="2037"/>
                      <a:pt x="4989" y="3072"/>
                    </a:cubicBezTo>
                    <a:cubicBezTo>
                      <a:pt x="4857" y="4097"/>
                      <a:pt x="4775" y="5108"/>
                      <a:pt x="4749" y="6130"/>
                    </a:cubicBezTo>
                    <a:cubicBezTo>
                      <a:pt x="4663" y="5950"/>
                      <a:pt x="4544" y="5772"/>
                      <a:pt x="4498" y="5680"/>
                    </a:cubicBezTo>
                    <a:cubicBezTo>
                      <a:pt x="4194" y="5083"/>
                      <a:pt x="3884" y="4456"/>
                      <a:pt x="3804" y="3785"/>
                    </a:cubicBezTo>
                    <a:cubicBezTo>
                      <a:pt x="3801" y="3767"/>
                      <a:pt x="3787" y="3757"/>
                      <a:pt x="3773" y="3757"/>
                    </a:cubicBezTo>
                    <a:cubicBezTo>
                      <a:pt x="3760" y="3757"/>
                      <a:pt x="3747" y="3766"/>
                      <a:pt x="3747" y="3785"/>
                    </a:cubicBezTo>
                    <a:cubicBezTo>
                      <a:pt x="3736" y="4351"/>
                      <a:pt x="3953" y="4909"/>
                      <a:pt x="4193" y="5415"/>
                    </a:cubicBezTo>
                    <a:cubicBezTo>
                      <a:pt x="4285" y="5607"/>
                      <a:pt x="4381" y="5798"/>
                      <a:pt x="4474" y="5991"/>
                    </a:cubicBezTo>
                    <a:cubicBezTo>
                      <a:pt x="4530" y="6112"/>
                      <a:pt x="4710" y="6371"/>
                      <a:pt x="4692" y="6508"/>
                    </a:cubicBezTo>
                    <a:cubicBezTo>
                      <a:pt x="4687" y="6547"/>
                      <a:pt x="4710" y="6580"/>
                      <a:pt x="4742" y="6593"/>
                    </a:cubicBezTo>
                    <a:cubicBezTo>
                      <a:pt x="4740" y="6847"/>
                      <a:pt x="4740" y="7101"/>
                      <a:pt x="4745" y="7358"/>
                    </a:cubicBezTo>
                    <a:cubicBezTo>
                      <a:pt x="4745" y="7381"/>
                      <a:pt x="4754" y="7398"/>
                      <a:pt x="4767" y="7412"/>
                    </a:cubicBezTo>
                    <a:cubicBezTo>
                      <a:pt x="4766" y="7784"/>
                      <a:pt x="4730" y="8158"/>
                      <a:pt x="4510" y="8425"/>
                    </a:cubicBezTo>
                    <a:cubicBezTo>
                      <a:pt x="4238" y="8754"/>
                      <a:pt x="3768" y="8886"/>
                      <a:pt x="3366" y="8969"/>
                    </a:cubicBezTo>
                    <a:cubicBezTo>
                      <a:pt x="2914" y="9063"/>
                      <a:pt x="2450" y="9099"/>
                      <a:pt x="1988" y="9099"/>
                    </a:cubicBezTo>
                    <a:cubicBezTo>
                      <a:pt x="1950" y="9099"/>
                      <a:pt x="1911" y="9098"/>
                      <a:pt x="1873" y="9098"/>
                    </a:cubicBezTo>
                    <a:cubicBezTo>
                      <a:pt x="1565" y="9094"/>
                      <a:pt x="1258" y="9077"/>
                      <a:pt x="952" y="9065"/>
                    </a:cubicBezTo>
                    <a:cubicBezTo>
                      <a:pt x="839" y="9061"/>
                      <a:pt x="604" y="9024"/>
                      <a:pt x="399" y="9024"/>
                    </a:cubicBezTo>
                    <a:cubicBezTo>
                      <a:pt x="258" y="9024"/>
                      <a:pt x="131" y="9042"/>
                      <a:pt x="69" y="9101"/>
                    </a:cubicBezTo>
                    <a:cubicBezTo>
                      <a:pt x="79" y="9091"/>
                      <a:pt x="74" y="9069"/>
                      <a:pt x="59" y="9069"/>
                    </a:cubicBezTo>
                    <a:cubicBezTo>
                      <a:pt x="58" y="9069"/>
                      <a:pt x="57" y="9069"/>
                      <a:pt x="56" y="9069"/>
                    </a:cubicBezTo>
                    <a:cubicBezTo>
                      <a:pt x="48" y="9071"/>
                      <a:pt x="39" y="9072"/>
                      <a:pt x="31" y="9072"/>
                    </a:cubicBezTo>
                    <a:cubicBezTo>
                      <a:pt x="19" y="9073"/>
                      <a:pt x="7" y="9080"/>
                      <a:pt x="5" y="9092"/>
                    </a:cubicBezTo>
                    <a:cubicBezTo>
                      <a:pt x="5" y="9094"/>
                      <a:pt x="3" y="9098"/>
                      <a:pt x="3" y="9101"/>
                    </a:cubicBezTo>
                    <a:cubicBezTo>
                      <a:pt x="1" y="9115"/>
                      <a:pt x="7" y="9136"/>
                      <a:pt x="24" y="9139"/>
                    </a:cubicBezTo>
                    <a:cubicBezTo>
                      <a:pt x="620" y="9221"/>
                      <a:pt x="1260" y="9285"/>
                      <a:pt x="1897" y="9285"/>
                    </a:cubicBezTo>
                    <a:cubicBezTo>
                      <a:pt x="2540" y="9285"/>
                      <a:pt x="3181" y="9219"/>
                      <a:pt x="3772" y="9038"/>
                    </a:cubicBezTo>
                    <a:cubicBezTo>
                      <a:pt x="4098" y="8937"/>
                      <a:pt x="4444" y="8780"/>
                      <a:pt x="4660" y="8505"/>
                    </a:cubicBezTo>
                    <a:cubicBezTo>
                      <a:pt x="4935" y="8616"/>
                      <a:pt x="5197" y="8734"/>
                      <a:pt x="5422" y="8930"/>
                    </a:cubicBezTo>
                    <a:cubicBezTo>
                      <a:pt x="5630" y="9110"/>
                      <a:pt x="5763" y="9337"/>
                      <a:pt x="5936" y="9546"/>
                    </a:cubicBezTo>
                    <a:cubicBezTo>
                      <a:pt x="5949" y="9561"/>
                      <a:pt x="5966" y="9567"/>
                      <a:pt x="5983" y="9567"/>
                    </a:cubicBezTo>
                    <a:cubicBezTo>
                      <a:pt x="6029" y="9567"/>
                      <a:pt x="6078" y="9523"/>
                      <a:pt x="6059" y="9474"/>
                    </a:cubicBezTo>
                    <a:cubicBezTo>
                      <a:pt x="5860" y="8962"/>
                      <a:pt x="5290" y="8523"/>
                      <a:pt x="4749" y="8415"/>
                    </a:cubicBezTo>
                    <a:cubicBezTo>
                      <a:pt x="4765" y="8405"/>
                      <a:pt x="4777" y="8389"/>
                      <a:pt x="4772" y="8365"/>
                    </a:cubicBezTo>
                    <a:cubicBezTo>
                      <a:pt x="4770" y="8348"/>
                      <a:pt x="4771" y="8331"/>
                      <a:pt x="4775" y="8315"/>
                    </a:cubicBezTo>
                    <a:cubicBezTo>
                      <a:pt x="4784" y="8296"/>
                      <a:pt x="4793" y="8278"/>
                      <a:pt x="4802" y="8259"/>
                    </a:cubicBezTo>
                    <a:cubicBezTo>
                      <a:pt x="5052" y="7923"/>
                      <a:pt x="6775" y="7813"/>
                      <a:pt x="6951" y="7787"/>
                    </a:cubicBezTo>
                    <a:cubicBezTo>
                      <a:pt x="7014" y="7779"/>
                      <a:pt x="6990" y="7692"/>
                      <a:pt x="6937" y="7687"/>
                    </a:cubicBezTo>
                    <a:cubicBezTo>
                      <a:pt x="6853" y="7677"/>
                      <a:pt x="6770" y="7673"/>
                      <a:pt x="6685" y="7673"/>
                    </a:cubicBezTo>
                    <a:cubicBezTo>
                      <a:pt x="6168" y="7673"/>
                      <a:pt x="5640" y="7837"/>
                      <a:pt x="5146" y="7958"/>
                    </a:cubicBezTo>
                    <a:cubicBezTo>
                      <a:pt x="5066" y="7978"/>
                      <a:pt x="4962" y="8005"/>
                      <a:pt x="4873" y="8046"/>
                    </a:cubicBezTo>
                    <a:cubicBezTo>
                      <a:pt x="4984" y="7610"/>
                      <a:pt x="4950" y="7075"/>
                      <a:pt x="4915" y="6679"/>
                    </a:cubicBezTo>
                    <a:cubicBezTo>
                      <a:pt x="4940" y="5563"/>
                      <a:pt x="4984" y="4461"/>
                      <a:pt x="5128" y="3345"/>
                    </a:cubicBezTo>
                    <a:cubicBezTo>
                      <a:pt x="5268" y="2257"/>
                      <a:pt x="5227" y="1012"/>
                      <a:pt x="5800" y="39"/>
                    </a:cubicBezTo>
                    <a:cubicBezTo>
                      <a:pt x="5812" y="18"/>
                      <a:pt x="5795" y="1"/>
                      <a:pt x="5777" y="1"/>
                    </a:cubicBezTo>
                    <a:close/>
                  </a:path>
                </a:pathLst>
              </a:custGeom>
              <a:solidFill>
                <a:srgbClr val="FFE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685;p43">
                <a:extLst>
                  <a:ext uri="{FF2B5EF4-FFF2-40B4-BE49-F238E27FC236}">
                    <a16:creationId xmlns:a16="http://schemas.microsoft.com/office/drawing/2014/main" id="{B343B172-D4C2-C2D3-88B8-34B8307B3653}"/>
                  </a:ext>
                </a:extLst>
              </p:cNvPr>
              <p:cNvSpPr/>
              <p:nvPr/>
            </p:nvSpPr>
            <p:spPr>
              <a:xfrm>
                <a:off x="5819863" y="4608670"/>
                <a:ext cx="223277" cy="56786"/>
              </a:xfrm>
              <a:custGeom>
                <a:avLst/>
                <a:gdLst/>
                <a:ahLst/>
                <a:cxnLst/>
                <a:rect l="l" t="t" r="r" b="b"/>
                <a:pathLst>
                  <a:path w="5194" h="1321" extrusionOk="0">
                    <a:moveTo>
                      <a:pt x="48" y="0"/>
                    </a:moveTo>
                    <a:cubicBezTo>
                      <a:pt x="25" y="0"/>
                      <a:pt x="1" y="20"/>
                      <a:pt x="6" y="49"/>
                    </a:cubicBezTo>
                    <a:cubicBezTo>
                      <a:pt x="65" y="424"/>
                      <a:pt x="93" y="801"/>
                      <a:pt x="172" y="1173"/>
                    </a:cubicBezTo>
                    <a:cubicBezTo>
                      <a:pt x="179" y="1204"/>
                      <a:pt x="211" y="1224"/>
                      <a:pt x="239" y="1225"/>
                    </a:cubicBezTo>
                    <a:cubicBezTo>
                      <a:pt x="435" y="1232"/>
                      <a:pt x="631" y="1235"/>
                      <a:pt x="827" y="1235"/>
                    </a:cubicBezTo>
                    <a:cubicBezTo>
                      <a:pt x="1460" y="1235"/>
                      <a:pt x="2093" y="1205"/>
                      <a:pt x="2727" y="1195"/>
                    </a:cubicBezTo>
                    <a:cubicBezTo>
                      <a:pt x="2758" y="1195"/>
                      <a:pt x="2789" y="1195"/>
                      <a:pt x="2820" y="1195"/>
                    </a:cubicBezTo>
                    <a:cubicBezTo>
                      <a:pt x="3583" y="1195"/>
                      <a:pt x="4333" y="1315"/>
                      <a:pt x="5093" y="1320"/>
                    </a:cubicBezTo>
                    <a:cubicBezTo>
                      <a:pt x="5194" y="1320"/>
                      <a:pt x="5194" y="1167"/>
                      <a:pt x="5093" y="1164"/>
                    </a:cubicBezTo>
                    <a:cubicBezTo>
                      <a:pt x="4612" y="1151"/>
                      <a:pt x="4136" y="1069"/>
                      <a:pt x="3655" y="1045"/>
                    </a:cubicBezTo>
                    <a:cubicBezTo>
                      <a:pt x="3439" y="1034"/>
                      <a:pt x="3223" y="1030"/>
                      <a:pt x="3008" y="1030"/>
                    </a:cubicBezTo>
                    <a:cubicBezTo>
                      <a:pt x="2733" y="1030"/>
                      <a:pt x="2459" y="1037"/>
                      <a:pt x="2184" y="1046"/>
                    </a:cubicBezTo>
                    <a:cubicBezTo>
                      <a:pt x="1692" y="1062"/>
                      <a:pt x="1200" y="1087"/>
                      <a:pt x="707" y="1089"/>
                    </a:cubicBezTo>
                    <a:cubicBezTo>
                      <a:pt x="693" y="1089"/>
                      <a:pt x="679" y="1089"/>
                      <a:pt x="666" y="1089"/>
                    </a:cubicBezTo>
                    <a:cubicBezTo>
                      <a:pt x="348" y="1089"/>
                      <a:pt x="284" y="1047"/>
                      <a:pt x="227" y="718"/>
                    </a:cubicBezTo>
                    <a:cubicBezTo>
                      <a:pt x="187" y="486"/>
                      <a:pt x="144" y="255"/>
                      <a:pt x="82" y="28"/>
                    </a:cubicBezTo>
                    <a:cubicBezTo>
                      <a:pt x="77" y="9"/>
                      <a:pt x="63" y="0"/>
                      <a:pt x="48" y="0"/>
                    </a:cubicBezTo>
                    <a:close/>
                  </a:path>
                </a:pathLst>
              </a:custGeom>
              <a:solidFill>
                <a:srgbClr val="FFE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8" name="Google Shape;686;p43">
                <a:extLst>
                  <a:ext uri="{FF2B5EF4-FFF2-40B4-BE49-F238E27FC236}">
                    <a16:creationId xmlns:a16="http://schemas.microsoft.com/office/drawing/2014/main" id="{882FABF2-77AB-0E04-8FCF-FEBA665ADA0E}"/>
                  </a:ext>
                </a:extLst>
              </p:cNvPr>
              <p:cNvSpPr/>
              <p:nvPr/>
            </p:nvSpPr>
            <p:spPr>
              <a:xfrm>
                <a:off x="5474372" y="4213787"/>
                <a:ext cx="108543" cy="34540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8035" extrusionOk="0">
                    <a:moveTo>
                      <a:pt x="180" y="0"/>
                    </a:moveTo>
                    <a:cubicBezTo>
                      <a:pt x="140" y="0"/>
                      <a:pt x="99" y="27"/>
                      <a:pt x="96" y="80"/>
                    </a:cubicBezTo>
                    <a:cubicBezTo>
                      <a:pt x="6" y="1915"/>
                      <a:pt x="0" y="3727"/>
                      <a:pt x="222" y="5557"/>
                    </a:cubicBezTo>
                    <a:cubicBezTo>
                      <a:pt x="297" y="6175"/>
                      <a:pt x="448" y="6832"/>
                      <a:pt x="836" y="7337"/>
                    </a:cubicBezTo>
                    <a:cubicBezTo>
                      <a:pt x="1242" y="7865"/>
                      <a:pt x="1627" y="7912"/>
                      <a:pt x="2237" y="8031"/>
                    </a:cubicBezTo>
                    <a:cubicBezTo>
                      <a:pt x="2250" y="8033"/>
                      <a:pt x="2262" y="8035"/>
                      <a:pt x="2273" y="8035"/>
                    </a:cubicBezTo>
                    <a:cubicBezTo>
                      <a:pt x="2456" y="8035"/>
                      <a:pt x="2524" y="7748"/>
                      <a:pt x="2327" y="7709"/>
                    </a:cubicBezTo>
                    <a:cubicBezTo>
                      <a:pt x="1916" y="7629"/>
                      <a:pt x="1543" y="7614"/>
                      <a:pt x="1232" y="7290"/>
                    </a:cubicBezTo>
                    <a:cubicBezTo>
                      <a:pt x="996" y="7042"/>
                      <a:pt x="843" y="6725"/>
                      <a:pt x="737" y="6404"/>
                    </a:cubicBezTo>
                    <a:cubicBezTo>
                      <a:pt x="535" y="5794"/>
                      <a:pt x="510" y="5140"/>
                      <a:pt x="469" y="4502"/>
                    </a:cubicBezTo>
                    <a:cubicBezTo>
                      <a:pt x="424" y="3798"/>
                      <a:pt x="302" y="3101"/>
                      <a:pt x="262" y="2398"/>
                    </a:cubicBezTo>
                    <a:cubicBezTo>
                      <a:pt x="217" y="1627"/>
                      <a:pt x="279" y="852"/>
                      <a:pt x="262" y="80"/>
                    </a:cubicBezTo>
                    <a:cubicBezTo>
                      <a:pt x="260" y="27"/>
                      <a:pt x="221" y="0"/>
                      <a:pt x="180" y="0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687;p43">
                <a:extLst>
                  <a:ext uri="{FF2B5EF4-FFF2-40B4-BE49-F238E27FC236}">
                    <a16:creationId xmlns:a16="http://schemas.microsoft.com/office/drawing/2014/main" id="{B03BE97E-9974-B063-C397-9847E3BF87F0}"/>
                  </a:ext>
                </a:extLst>
              </p:cNvPr>
              <p:cNvSpPr/>
              <p:nvPr/>
            </p:nvSpPr>
            <p:spPr>
              <a:xfrm>
                <a:off x="5522303" y="4200976"/>
                <a:ext cx="103729" cy="223019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5188" extrusionOk="0">
                    <a:moveTo>
                      <a:pt x="209" y="1"/>
                    </a:moveTo>
                    <a:cubicBezTo>
                      <a:pt x="176" y="1"/>
                      <a:pt x="143" y="23"/>
                      <a:pt x="141" y="66"/>
                    </a:cubicBezTo>
                    <a:cubicBezTo>
                      <a:pt x="78" y="1293"/>
                      <a:pt x="1" y="2754"/>
                      <a:pt x="420" y="3934"/>
                    </a:cubicBezTo>
                    <a:cubicBezTo>
                      <a:pt x="711" y="4757"/>
                      <a:pt x="1389" y="5101"/>
                      <a:pt x="2245" y="5186"/>
                    </a:cubicBezTo>
                    <a:cubicBezTo>
                      <a:pt x="2251" y="5187"/>
                      <a:pt x="2256" y="5187"/>
                      <a:pt x="2261" y="5187"/>
                    </a:cubicBezTo>
                    <a:cubicBezTo>
                      <a:pt x="2371" y="5187"/>
                      <a:pt x="2412" y="5052"/>
                      <a:pt x="2372" y="4965"/>
                    </a:cubicBezTo>
                    <a:lnTo>
                      <a:pt x="2340" y="4898"/>
                    </a:lnTo>
                    <a:cubicBezTo>
                      <a:pt x="2324" y="4862"/>
                      <a:pt x="2290" y="4846"/>
                      <a:pt x="2255" y="4846"/>
                    </a:cubicBezTo>
                    <a:cubicBezTo>
                      <a:pt x="2217" y="4846"/>
                      <a:pt x="2177" y="4865"/>
                      <a:pt x="2158" y="4898"/>
                    </a:cubicBezTo>
                    <a:cubicBezTo>
                      <a:pt x="2149" y="4912"/>
                      <a:pt x="2131" y="4919"/>
                      <a:pt x="2105" y="4919"/>
                    </a:cubicBezTo>
                    <a:cubicBezTo>
                      <a:pt x="1882" y="4919"/>
                      <a:pt x="1090" y="4437"/>
                      <a:pt x="1040" y="4391"/>
                    </a:cubicBezTo>
                    <a:cubicBezTo>
                      <a:pt x="611" y="3992"/>
                      <a:pt x="517" y="3326"/>
                      <a:pt x="462" y="2767"/>
                    </a:cubicBezTo>
                    <a:cubicBezTo>
                      <a:pt x="370" y="1870"/>
                      <a:pt x="325" y="966"/>
                      <a:pt x="277" y="66"/>
                    </a:cubicBezTo>
                    <a:cubicBezTo>
                      <a:pt x="275" y="23"/>
                      <a:pt x="242" y="1"/>
                      <a:pt x="209" y="1"/>
                    </a:cubicBezTo>
                    <a:close/>
                  </a:path>
                </a:pathLst>
              </a:custGeom>
              <a:solidFill>
                <a:srgbClr val="FFF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" name="Google Shape;690;p43">
              <a:extLst>
                <a:ext uri="{FF2B5EF4-FFF2-40B4-BE49-F238E27FC236}">
                  <a16:creationId xmlns:a16="http://schemas.microsoft.com/office/drawing/2014/main" id="{7565B0BA-D817-339F-9F60-F496697F87B8}"/>
                </a:ext>
              </a:extLst>
            </p:cNvPr>
            <p:cNvGrpSpPr/>
            <p:nvPr/>
          </p:nvGrpSpPr>
          <p:grpSpPr>
            <a:xfrm rot="-170442">
              <a:off x="6838414" y="583374"/>
              <a:ext cx="2112" cy="4646"/>
              <a:chOff x="2019363" y="1477769"/>
              <a:chExt cx="1272" cy="2798"/>
            </a:xfrm>
          </p:grpSpPr>
          <p:sp>
            <p:nvSpPr>
              <p:cNvPr id="528" name="Google Shape;693;p43">
                <a:extLst>
                  <a:ext uri="{FF2B5EF4-FFF2-40B4-BE49-F238E27FC236}">
                    <a16:creationId xmlns:a16="http://schemas.microsoft.com/office/drawing/2014/main" id="{4C6CE1B7-BDD0-6573-4D46-7E16A204C19D}"/>
                  </a:ext>
                </a:extLst>
              </p:cNvPr>
              <p:cNvSpPr/>
              <p:nvPr/>
            </p:nvSpPr>
            <p:spPr>
              <a:xfrm>
                <a:off x="2019872" y="1478914"/>
                <a:ext cx="763" cy="1653"/>
              </a:xfrm>
              <a:custGeom>
                <a:avLst/>
                <a:gdLst/>
                <a:ahLst/>
                <a:cxnLst/>
                <a:rect l="l" t="t" r="r" b="b"/>
                <a:pathLst>
                  <a:path w="6" h="13" extrusionOk="0">
                    <a:moveTo>
                      <a:pt x="1" y="0"/>
                    </a:moveTo>
                    <a:lnTo>
                      <a:pt x="1" y="1"/>
                    </a:lnTo>
                    <a:cubicBezTo>
                      <a:pt x="4" y="9"/>
                      <a:pt x="5" y="13"/>
                      <a:pt x="6" y="13"/>
                    </a:cubicBezTo>
                    <a:cubicBezTo>
                      <a:pt x="6" y="13"/>
                      <a:pt x="6" y="11"/>
                      <a:pt x="5" y="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694;p43">
                <a:extLst>
                  <a:ext uri="{FF2B5EF4-FFF2-40B4-BE49-F238E27FC236}">
                    <a16:creationId xmlns:a16="http://schemas.microsoft.com/office/drawing/2014/main" id="{C12058AC-0FE8-DD76-F99B-44862B2DA2A0}"/>
                  </a:ext>
                </a:extLst>
              </p:cNvPr>
              <p:cNvSpPr/>
              <p:nvPr/>
            </p:nvSpPr>
            <p:spPr>
              <a:xfrm>
                <a:off x="2019363" y="1477769"/>
                <a:ext cx="636" cy="1144"/>
              </a:xfrm>
              <a:custGeom>
                <a:avLst/>
                <a:gdLst/>
                <a:ahLst/>
                <a:cxnLst/>
                <a:rect l="l" t="t" r="r" b="b"/>
                <a:pathLst>
                  <a:path w="5" h="9" extrusionOk="0">
                    <a:moveTo>
                      <a:pt x="0" y="0"/>
                    </a:moveTo>
                    <a:cubicBezTo>
                      <a:pt x="0" y="0"/>
                      <a:pt x="1" y="1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3"/>
                    </a:lnTo>
                    <a:cubicBezTo>
                      <a:pt x="1" y="1"/>
                      <a:pt x="0" y="0"/>
                      <a:pt x="0" y="0"/>
                    </a:cubicBezTo>
                    <a:close/>
                    <a:moveTo>
                      <a:pt x="2" y="3"/>
                    </a:moveTo>
                    <a:lnTo>
                      <a:pt x="2" y="3"/>
                    </a:lnTo>
                    <a:cubicBezTo>
                      <a:pt x="2" y="5"/>
                      <a:pt x="3" y="6"/>
                      <a:pt x="5" y="9"/>
                    </a:cubicBezTo>
                    <a:cubicBezTo>
                      <a:pt x="5" y="7"/>
                      <a:pt x="4" y="5"/>
                      <a:pt x="2" y="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0" name="Google Shape;9455;p72">
            <a:extLst>
              <a:ext uri="{FF2B5EF4-FFF2-40B4-BE49-F238E27FC236}">
                <a16:creationId xmlns:a16="http://schemas.microsoft.com/office/drawing/2014/main" id="{E3EE5221-CD50-541C-E8B2-2AA2734634B8}"/>
              </a:ext>
            </a:extLst>
          </p:cNvPr>
          <p:cNvGrpSpPr/>
          <p:nvPr/>
        </p:nvGrpSpPr>
        <p:grpSpPr>
          <a:xfrm>
            <a:off x="4201866" y="1400089"/>
            <a:ext cx="889267" cy="937226"/>
            <a:chOff x="5053900" y="2021500"/>
            <a:chExt cx="483750" cy="483125"/>
          </a:xfrm>
          <a:solidFill>
            <a:srgbClr val="4C3D3D"/>
          </a:solidFill>
        </p:grpSpPr>
        <p:sp>
          <p:nvSpPr>
            <p:cNvPr id="571" name="Google Shape;9456;p72">
              <a:extLst>
                <a:ext uri="{FF2B5EF4-FFF2-40B4-BE49-F238E27FC236}">
                  <a16:creationId xmlns:a16="http://schemas.microsoft.com/office/drawing/2014/main" id="{50118D3C-8ECB-7E05-AB03-A8998A0BF787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2" name="Google Shape;9457;p72">
              <a:extLst>
                <a:ext uri="{FF2B5EF4-FFF2-40B4-BE49-F238E27FC236}">
                  <a16:creationId xmlns:a16="http://schemas.microsoft.com/office/drawing/2014/main" id="{87ECEAB2-0831-DEBA-DDF0-F7F2F9F22F84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3" name="Google Shape;9458;p72">
              <a:extLst>
                <a:ext uri="{FF2B5EF4-FFF2-40B4-BE49-F238E27FC236}">
                  <a16:creationId xmlns:a16="http://schemas.microsoft.com/office/drawing/2014/main" id="{499F24FC-F9A2-3B12-8DCA-54EFAB67CB69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9459;p72">
              <a:extLst>
                <a:ext uri="{FF2B5EF4-FFF2-40B4-BE49-F238E27FC236}">
                  <a16:creationId xmlns:a16="http://schemas.microsoft.com/office/drawing/2014/main" id="{C947F9C2-9955-E37D-B6AA-B6619B752914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5" name="Google Shape;9460;p72">
              <a:extLst>
                <a:ext uri="{FF2B5EF4-FFF2-40B4-BE49-F238E27FC236}">
                  <a16:creationId xmlns:a16="http://schemas.microsoft.com/office/drawing/2014/main" id="{F4027F6B-4775-5E2B-4AD6-E5F72073D5BA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9461;p72">
              <a:extLst>
                <a:ext uri="{FF2B5EF4-FFF2-40B4-BE49-F238E27FC236}">
                  <a16:creationId xmlns:a16="http://schemas.microsoft.com/office/drawing/2014/main" id="{63C4793F-6D30-3168-2EDD-08C0C857757C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" name="Google Shape;9462;p72">
              <a:extLst>
                <a:ext uri="{FF2B5EF4-FFF2-40B4-BE49-F238E27FC236}">
                  <a16:creationId xmlns:a16="http://schemas.microsoft.com/office/drawing/2014/main" id="{0F2BD9D3-EB53-7331-BDA6-2943237FF98A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8" name="Google Shape;9463;p72">
              <a:extLst>
                <a:ext uri="{FF2B5EF4-FFF2-40B4-BE49-F238E27FC236}">
                  <a16:creationId xmlns:a16="http://schemas.microsoft.com/office/drawing/2014/main" id="{7A84DE19-22FE-A260-8224-9D6E0C56FBCF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00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4C9F5666-FEE7-1843-B515-9C0D3172E700}"/>
              </a:ext>
            </a:extLst>
          </p:cNvPr>
          <p:cNvGrpSpPr/>
          <p:nvPr/>
        </p:nvGrpSpPr>
        <p:grpSpPr>
          <a:xfrm>
            <a:off x="-1177734" y="3564735"/>
            <a:ext cx="1165123" cy="1165123"/>
            <a:chOff x="1919447" y="3562797"/>
            <a:chExt cx="1165123" cy="1165123"/>
          </a:xfrm>
        </p:grpSpPr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4B8E6C4E-0E41-CD19-67C3-DF81FFD15C30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 descr="Палитра со сплошной заливкой">
              <a:extLst>
                <a:ext uri="{FF2B5EF4-FFF2-40B4-BE49-F238E27FC236}">
                  <a16:creationId xmlns:a16="http://schemas.microsoft.com/office/drawing/2014/main" id="{2B0C6AB2-BF51-6330-752C-797DC052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6A02F9A-9748-A7A3-ADF9-E8FB6D8E8186}"/>
              </a:ext>
            </a:extLst>
          </p:cNvPr>
          <p:cNvGrpSpPr/>
          <p:nvPr/>
        </p:nvGrpSpPr>
        <p:grpSpPr>
          <a:xfrm>
            <a:off x="-1182050" y="5200737"/>
            <a:ext cx="1165123" cy="1165123"/>
            <a:chOff x="-1165123" y="5223550"/>
            <a:chExt cx="1165123" cy="1165123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A15D37B-63BA-E4B9-91F1-7FCC1ACAB574}"/>
                </a:ext>
              </a:extLst>
            </p:cNvPr>
            <p:cNvSpPr/>
            <p:nvPr/>
          </p:nvSpPr>
          <p:spPr>
            <a:xfrm>
              <a:off x="-1165123" y="5223550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9" name="Рисунок 28" descr="Ноутбук со сплошной заливкой">
              <a:extLst>
                <a:ext uri="{FF2B5EF4-FFF2-40B4-BE49-F238E27FC236}">
                  <a16:creationId xmlns:a16="http://schemas.microsoft.com/office/drawing/2014/main" id="{DE0168E9-06F2-13CA-D90D-27127A1D3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114912" y="5250950"/>
              <a:ext cx="1064698" cy="1064698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DF0A023-7158-9D33-17CD-756C7F9C75E8}"/>
              </a:ext>
            </a:extLst>
          </p:cNvPr>
          <p:cNvGrpSpPr/>
          <p:nvPr/>
        </p:nvGrpSpPr>
        <p:grpSpPr>
          <a:xfrm>
            <a:off x="1176421" y="522219"/>
            <a:ext cx="1165123" cy="1165123"/>
            <a:chOff x="-1165124" y="647582"/>
            <a:chExt cx="1165123" cy="1165123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F5A62DF0-22E9-991F-3D1F-5B94EBB5B571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2" name="Рисунок 31" descr="Отзыв клиента со сплошной заливкой">
              <a:extLst>
                <a:ext uri="{FF2B5EF4-FFF2-40B4-BE49-F238E27FC236}">
                  <a16:creationId xmlns:a16="http://schemas.microsoft.com/office/drawing/2014/main" id="{C87241BB-90F5-7800-C512-1E30367D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4C0137E-3D19-D67D-8456-55DD9ED3DB4F}"/>
              </a:ext>
            </a:extLst>
          </p:cNvPr>
          <p:cNvGrpSpPr/>
          <p:nvPr/>
        </p:nvGrpSpPr>
        <p:grpSpPr>
          <a:xfrm>
            <a:off x="-1165123" y="2050219"/>
            <a:ext cx="1165123" cy="1165123"/>
            <a:chOff x="-1165123" y="2935566"/>
            <a:chExt cx="1165123" cy="1165123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F78649EC-CABD-2558-A6B1-4012C69092CD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5" name="Рисунок 34" descr="Открытая книга со сплошной заливкой">
              <a:extLst>
                <a:ext uri="{FF2B5EF4-FFF2-40B4-BE49-F238E27FC236}">
                  <a16:creationId xmlns:a16="http://schemas.microsoft.com/office/drawing/2014/main" id="{321C80D0-BCE8-3A52-483E-ABBC373B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2987A444-5EA2-1192-8EA5-2039C1810B6F}"/>
              </a:ext>
            </a:extLst>
          </p:cNvPr>
          <p:cNvSpPr/>
          <p:nvPr/>
        </p:nvSpPr>
        <p:spPr>
          <a:xfrm>
            <a:off x="-31667" y="-9829918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37" name="Рисунок 36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1945654B-C04D-0B57-323C-9378D8E10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0942" y="5250950"/>
            <a:ext cx="1064698" cy="1064698"/>
          </a:xfrm>
          <a:prstGeom prst="rect">
            <a:avLst/>
          </a:prstGeom>
        </p:spPr>
      </p:pic>
      <p:pic>
        <p:nvPicPr>
          <p:cNvPr id="38" name="Рисунок 37" descr="Отзыв клиента со сплошной заливкой">
            <a:hlinkClick r:id="rId13" action="ppaction://hlinksldjump"/>
            <a:extLst>
              <a:ext uri="{FF2B5EF4-FFF2-40B4-BE49-F238E27FC236}">
                <a16:creationId xmlns:a16="http://schemas.microsoft.com/office/drawing/2014/main" id="{F85C5E23-0EF1-75F4-DE6D-70543C9127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6091" y="525259"/>
            <a:ext cx="914400" cy="914400"/>
          </a:xfrm>
          <a:prstGeom prst="rect">
            <a:avLst/>
          </a:prstGeom>
        </p:spPr>
      </p:pic>
      <p:pic>
        <p:nvPicPr>
          <p:cNvPr id="39" name="Рисунок 38" descr="Открытая книга со сплошной заливкой">
            <a:hlinkClick r:id="rId16" action="ppaction://hlinksldjump"/>
            <a:extLst>
              <a:ext uri="{FF2B5EF4-FFF2-40B4-BE49-F238E27FC236}">
                <a16:creationId xmlns:a16="http://schemas.microsoft.com/office/drawing/2014/main" id="{710B1F0F-F022-0645-1DB9-6F56C2A0F8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8721" y="2050219"/>
            <a:ext cx="914400" cy="914400"/>
          </a:xfrm>
          <a:prstGeom prst="rect">
            <a:avLst/>
          </a:prstGeom>
        </p:spPr>
      </p:pic>
      <p:pic>
        <p:nvPicPr>
          <p:cNvPr id="48" name="Рисунок 47" descr="Палитра со сплошной заливкой">
            <a:hlinkClick r:id="rId19" action="ppaction://hlinksldjump"/>
            <a:extLst>
              <a:ext uri="{FF2B5EF4-FFF2-40B4-BE49-F238E27FC236}">
                <a16:creationId xmlns:a16="http://schemas.microsoft.com/office/drawing/2014/main" id="{441DBA45-BAAD-EAA0-8FE0-130FD77524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0121" y="3654205"/>
            <a:ext cx="986185" cy="98618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2EE610A5-D66B-5856-D9CB-4340F1BA67D4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18083" b="1754"/>
          <a:stretch/>
        </p:blipFill>
        <p:spPr>
          <a:xfrm>
            <a:off x="2823173" y="3990360"/>
            <a:ext cx="3829610" cy="2302475"/>
          </a:xfrm>
          <a:prstGeom prst="roundRect">
            <a:avLst/>
          </a:prstGeom>
          <a:effectLst>
            <a:outerShdw blurRad="317500" dist="38100" dir="2700000" algn="tl" rotWithShape="0">
              <a:prstClr val="black">
                <a:alpha val="81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18FFE67-0B5F-4A70-234B-676EDD3E88CB}"/>
              </a:ext>
            </a:extLst>
          </p:cNvPr>
          <p:cNvSpPr txBox="1"/>
          <p:nvPr/>
        </p:nvSpPr>
        <p:spPr>
          <a:xfrm>
            <a:off x="2931597" y="-75694"/>
            <a:ext cx="7775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solidFill>
                  <a:srgbClr val="4C3D3D"/>
                </a:solidFill>
                <a:latin typeface="Century Schoolbook" panose="02040604050505020304" pitchFamily="18" charset="0"/>
              </a:rPr>
              <a:t>Исследование</a:t>
            </a:r>
          </a:p>
        </p:txBody>
      </p:sp>
      <p:pic>
        <p:nvPicPr>
          <p:cNvPr id="56" name="Google Shape;128;p22">
            <a:extLst>
              <a:ext uri="{FF2B5EF4-FFF2-40B4-BE49-F238E27FC236}">
                <a16:creationId xmlns:a16="http://schemas.microsoft.com/office/drawing/2014/main" id="{410EFEB3-4C7A-7064-EF1E-EFD30404C42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180433" y="1641979"/>
            <a:ext cx="3698900" cy="467366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Полилиния: фигура 57">
            <a:extLst>
              <a:ext uri="{FF2B5EF4-FFF2-40B4-BE49-F238E27FC236}">
                <a16:creationId xmlns:a16="http://schemas.microsoft.com/office/drawing/2014/main" id="{818494C8-6B3E-7468-7705-110C4B0F1594}"/>
              </a:ext>
            </a:extLst>
          </p:cNvPr>
          <p:cNvSpPr/>
          <p:nvPr/>
        </p:nvSpPr>
        <p:spPr>
          <a:xfrm>
            <a:off x="2759574" y="1155580"/>
            <a:ext cx="8119759" cy="93067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324" h="63076">
                <a:moveTo>
                  <a:pt x="0" y="47338"/>
                </a:moveTo>
                <a:lnTo>
                  <a:pt x="8046384" y="63076"/>
                </a:lnTo>
                <a:cubicBezTo>
                  <a:pt x="8605319" y="-52812"/>
                  <a:pt x="6121735" y="26453"/>
                  <a:pt x="6121735" y="26453"/>
                </a:cubicBezTo>
                <a:lnTo>
                  <a:pt x="0" y="47338"/>
                </a:lnTo>
                <a:close/>
              </a:path>
            </a:pathLst>
          </a:cu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4A7C413F-90D2-B2A2-5530-9DF8CEAF1B0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8213196">
            <a:off x="11102261" y="5425984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8819CF2-5049-8941-B6D6-3EBBD12DE11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887798">
            <a:off x="11018753" y="830013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266DBDA-6685-8319-7DA5-DC6E45D1ED4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19988376">
            <a:off x="6322885" y="5897013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3DF470A-CDD0-4AB3-AF2D-A5935D3ECFB7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t="20992"/>
          <a:stretch/>
        </p:blipFill>
        <p:spPr>
          <a:xfrm>
            <a:off x="2807942" y="1614143"/>
            <a:ext cx="3829611" cy="2228430"/>
          </a:xfrm>
          <a:prstGeom prst="roundRect">
            <a:avLst/>
          </a:prstGeom>
          <a:effectLst>
            <a:outerShdw blurRad="279400" dist="381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82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734AA7D-56AE-6831-F109-32D02277AD19}"/>
              </a:ext>
            </a:extLst>
          </p:cNvPr>
          <p:cNvGrpSpPr/>
          <p:nvPr/>
        </p:nvGrpSpPr>
        <p:grpSpPr>
          <a:xfrm>
            <a:off x="-1177734" y="3564735"/>
            <a:ext cx="1165123" cy="1165123"/>
            <a:chOff x="1919447" y="3562797"/>
            <a:chExt cx="1165123" cy="1165123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5761DDF-9FC8-CCB3-9731-B579889FCCBC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3" name="Рисунок 32" descr="Палитра со сплошной заливкой">
              <a:extLst>
                <a:ext uri="{FF2B5EF4-FFF2-40B4-BE49-F238E27FC236}">
                  <a16:creationId xmlns:a16="http://schemas.microsoft.com/office/drawing/2014/main" id="{94FF0B93-1075-ACBE-29EB-A61E6FE06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7CCF94-FD1A-FF4B-E601-165656886AB2}"/>
              </a:ext>
            </a:extLst>
          </p:cNvPr>
          <p:cNvGrpSpPr/>
          <p:nvPr/>
        </p:nvGrpSpPr>
        <p:grpSpPr>
          <a:xfrm>
            <a:off x="-1182050" y="5200737"/>
            <a:ext cx="1165123" cy="1165123"/>
            <a:chOff x="-1165123" y="5223550"/>
            <a:chExt cx="1165123" cy="1165123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1DCC4BC5-DC32-7AE4-7599-6D0C7CB775AD}"/>
                </a:ext>
              </a:extLst>
            </p:cNvPr>
            <p:cNvSpPr/>
            <p:nvPr/>
          </p:nvSpPr>
          <p:spPr>
            <a:xfrm>
              <a:off x="-1165123" y="5223550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6" name="Рисунок 35" descr="Ноутбук со сплошной заливкой">
              <a:extLst>
                <a:ext uri="{FF2B5EF4-FFF2-40B4-BE49-F238E27FC236}">
                  <a16:creationId xmlns:a16="http://schemas.microsoft.com/office/drawing/2014/main" id="{AA55B2A9-C66C-480B-2EA0-C0B9FA65E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114912" y="5250950"/>
              <a:ext cx="1064698" cy="1064698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7B27112-D9F0-3640-15EF-33646471957E}"/>
              </a:ext>
            </a:extLst>
          </p:cNvPr>
          <p:cNvGrpSpPr/>
          <p:nvPr/>
        </p:nvGrpSpPr>
        <p:grpSpPr>
          <a:xfrm>
            <a:off x="-1183378" y="399897"/>
            <a:ext cx="1165123" cy="1165123"/>
            <a:chOff x="-1165124" y="647582"/>
            <a:chExt cx="1165123" cy="1165123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AF528E9-0F8A-05B0-964F-C014C7F8D92F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Рисунок 38" descr="Отзыв клиента со сплошной заливкой">
              <a:extLst>
                <a:ext uri="{FF2B5EF4-FFF2-40B4-BE49-F238E27FC236}">
                  <a16:creationId xmlns:a16="http://schemas.microsoft.com/office/drawing/2014/main" id="{16EACF95-EC7C-5549-BA38-232389EE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4A3CEDF-C9C6-1908-6820-ECBE91E5F9C1}"/>
              </a:ext>
            </a:extLst>
          </p:cNvPr>
          <p:cNvGrpSpPr/>
          <p:nvPr/>
        </p:nvGrpSpPr>
        <p:grpSpPr>
          <a:xfrm>
            <a:off x="1140947" y="1928478"/>
            <a:ext cx="1165123" cy="1165123"/>
            <a:chOff x="-1165123" y="2935566"/>
            <a:chExt cx="1165123" cy="1165123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7285DFE-BB19-BEA5-9ADD-097A1C56A150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Рисунок 41" descr="Открытая книга со сплошной заливкой">
              <a:extLst>
                <a:ext uri="{FF2B5EF4-FFF2-40B4-BE49-F238E27FC236}">
                  <a16:creationId xmlns:a16="http://schemas.microsoft.com/office/drawing/2014/main" id="{54C3A9DA-1235-33D1-7454-C4F2482A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43" name="Полилиния: фигура 42">
            <a:extLst>
              <a:ext uri="{FF2B5EF4-FFF2-40B4-BE49-F238E27FC236}">
                <a16:creationId xmlns:a16="http://schemas.microsoft.com/office/drawing/2014/main" id="{2290E1F0-DDDC-AFBB-140B-E34D570BEDF6}"/>
              </a:ext>
            </a:extLst>
          </p:cNvPr>
          <p:cNvSpPr/>
          <p:nvPr/>
        </p:nvSpPr>
        <p:spPr>
          <a:xfrm>
            <a:off x="-14088" y="-8427281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44" name="Рисунок 43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E8CF5B35-C9EC-26AE-5F71-6D41ABB77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0942" y="5250950"/>
            <a:ext cx="1064698" cy="1064698"/>
          </a:xfrm>
          <a:prstGeom prst="rect">
            <a:avLst/>
          </a:prstGeom>
        </p:spPr>
      </p:pic>
      <p:pic>
        <p:nvPicPr>
          <p:cNvPr id="45" name="Рисунок 44" descr="Отзыв клиента со сплошной заливкой">
            <a:hlinkClick r:id="rId13" action="ppaction://hlinksldjump"/>
            <a:extLst>
              <a:ext uri="{FF2B5EF4-FFF2-40B4-BE49-F238E27FC236}">
                <a16:creationId xmlns:a16="http://schemas.microsoft.com/office/drawing/2014/main" id="{006C73B2-3F31-AE69-E781-8A889AFD46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6091" y="525259"/>
            <a:ext cx="914400" cy="914400"/>
          </a:xfrm>
          <a:prstGeom prst="rect">
            <a:avLst/>
          </a:prstGeom>
        </p:spPr>
      </p:pic>
      <p:pic>
        <p:nvPicPr>
          <p:cNvPr id="46" name="Рисунок 45" descr="Открытая книга со сплошной заливкой">
            <a:hlinkClick r:id="rId16" action="ppaction://hlinksldjump"/>
            <a:extLst>
              <a:ext uri="{FF2B5EF4-FFF2-40B4-BE49-F238E27FC236}">
                <a16:creationId xmlns:a16="http://schemas.microsoft.com/office/drawing/2014/main" id="{000F6158-423C-2FC1-9633-E4F66B45B1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8721" y="2050219"/>
            <a:ext cx="914400" cy="914400"/>
          </a:xfrm>
          <a:prstGeom prst="rect">
            <a:avLst/>
          </a:prstGeom>
        </p:spPr>
      </p:pic>
      <p:pic>
        <p:nvPicPr>
          <p:cNvPr id="47" name="Рисунок 46" descr="Палитра со сплошной заливкой">
            <a:hlinkClick r:id="rId19" action="ppaction://hlinksldjump"/>
            <a:extLst>
              <a:ext uri="{FF2B5EF4-FFF2-40B4-BE49-F238E27FC236}">
                <a16:creationId xmlns:a16="http://schemas.microsoft.com/office/drawing/2014/main" id="{CC9D427A-8A9E-3E95-3667-01E35F1E30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0121" y="3654205"/>
            <a:ext cx="986185" cy="98618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F944FDE-A896-00E6-01C4-5850E5E1D83F}"/>
              </a:ext>
            </a:extLst>
          </p:cNvPr>
          <p:cNvSpPr txBox="1"/>
          <p:nvPr/>
        </p:nvSpPr>
        <p:spPr>
          <a:xfrm>
            <a:off x="2587552" y="-75694"/>
            <a:ext cx="92083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solidFill>
                  <a:schemeClr val="bg1"/>
                </a:solidFill>
                <a:latin typeface="Century Schoolbook" panose="02040604050505020304" pitchFamily="18" charset="0"/>
              </a:rPr>
              <a:t>Проектирование</a:t>
            </a: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47B03CD6-8BA5-CF9D-EE21-35E06C22CA95}"/>
              </a:ext>
            </a:extLst>
          </p:cNvPr>
          <p:cNvSpPr/>
          <p:nvPr/>
        </p:nvSpPr>
        <p:spPr>
          <a:xfrm>
            <a:off x="2541712" y="1293224"/>
            <a:ext cx="9229197" cy="103919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  <a:gd name="connsiteX0" fmla="*/ 0 w 9111398"/>
              <a:gd name="connsiteY0" fmla="*/ 58545 h 58545"/>
              <a:gd name="connsiteX1" fmla="*/ 9050743 w 9111398"/>
              <a:gd name="connsiteY1" fmla="*/ 57068 h 58545"/>
              <a:gd name="connsiteX2" fmla="*/ 6121735 w 9111398"/>
              <a:gd name="connsiteY2" fmla="*/ 37660 h 58545"/>
              <a:gd name="connsiteX3" fmla="*/ 0 w 9111398"/>
              <a:gd name="connsiteY3" fmla="*/ 58545 h 58545"/>
              <a:gd name="connsiteX0" fmla="*/ 0 w 9111398"/>
              <a:gd name="connsiteY0" fmla="*/ 47339 h 63077"/>
              <a:gd name="connsiteX1" fmla="*/ 9050743 w 9111398"/>
              <a:gd name="connsiteY1" fmla="*/ 63077 h 63077"/>
              <a:gd name="connsiteX2" fmla="*/ 6121735 w 9111398"/>
              <a:gd name="connsiteY2" fmla="*/ 26454 h 63077"/>
              <a:gd name="connsiteX3" fmla="*/ 0 w 9111398"/>
              <a:gd name="connsiteY3" fmla="*/ 47339 h 63077"/>
              <a:gd name="connsiteX0" fmla="*/ 0 w 9263959"/>
              <a:gd name="connsiteY0" fmla="*/ 55946 h 63077"/>
              <a:gd name="connsiteX1" fmla="*/ 9203304 w 9263959"/>
              <a:gd name="connsiteY1" fmla="*/ 63077 h 63077"/>
              <a:gd name="connsiteX2" fmla="*/ 6274296 w 9263959"/>
              <a:gd name="connsiteY2" fmla="*/ 26454 h 63077"/>
              <a:gd name="connsiteX3" fmla="*/ 0 w 9263959"/>
              <a:gd name="connsiteY3" fmla="*/ 55946 h 63077"/>
              <a:gd name="connsiteX0" fmla="*/ 0 w 9238933"/>
              <a:gd name="connsiteY0" fmla="*/ 46085 h 70431"/>
              <a:gd name="connsiteX1" fmla="*/ 9177877 w 9238933"/>
              <a:gd name="connsiteY1" fmla="*/ 70431 h 70431"/>
              <a:gd name="connsiteX2" fmla="*/ 6274296 w 9238933"/>
              <a:gd name="connsiteY2" fmla="*/ 16593 h 70431"/>
              <a:gd name="connsiteX3" fmla="*/ 0 w 9238933"/>
              <a:gd name="connsiteY3" fmla="*/ 46085 h 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8933" h="70431">
                <a:moveTo>
                  <a:pt x="0" y="46085"/>
                </a:moveTo>
                <a:lnTo>
                  <a:pt x="9177877" y="70431"/>
                </a:lnTo>
                <a:cubicBezTo>
                  <a:pt x="9736812" y="-45457"/>
                  <a:pt x="6274296" y="16593"/>
                  <a:pt x="6274296" y="16593"/>
                </a:cubicBezTo>
                <a:lnTo>
                  <a:pt x="0" y="460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CCF28309-07EB-C310-F7B0-4D584C81127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53481" y="4147296"/>
            <a:ext cx="4002893" cy="2218995"/>
          </a:xfrm>
          <a:prstGeom prst="roundRect">
            <a:avLst/>
          </a:prstGeom>
          <a:effectLst>
            <a:outerShdw blurRad="7112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F4C60C56-75DE-E864-6F00-E5C01C8AF5A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7774" y="1650877"/>
            <a:ext cx="4055912" cy="2218995"/>
          </a:xfrm>
          <a:prstGeom prst="roundRect">
            <a:avLst/>
          </a:prstGeom>
          <a:effectLst>
            <a:outerShdw blurRad="431800" dist="381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55478E8-508A-03BB-F133-FEE72CD0B90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844524">
            <a:off x="11436410" y="130436"/>
            <a:ext cx="668997" cy="53892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99F77406-DF67-C8F6-7FAC-5353D96D290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19988376">
            <a:off x="1984347" y="4365826"/>
            <a:ext cx="642402" cy="517497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C3D9E8F3-C5AA-0C04-6834-27480D0F862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785222">
            <a:off x="11366965" y="3361383"/>
            <a:ext cx="726997" cy="585643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411037A-2D2F-EE74-2488-152AC6ADD91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567610">
            <a:off x="1859469" y="528281"/>
            <a:ext cx="718402" cy="5787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06E49F-B184-42A2-B170-B58AD51A60B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13549" y="1675887"/>
            <a:ext cx="3986746" cy="2242545"/>
          </a:xfrm>
          <a:prstGeom prst="roundRect">
            <a:avLst/>
          </a:prstGeom>
          <a:effectLst>
            <a:outerShdw blurRad="254000" dist="50800" dir="5400000" algn="ctr" rotWithShape="0">
              <a:schemeClr val="tx1">
                <a:alpha val="71000"/>
              </a:scheme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4B59AE-35D1-46A0-B15E-620FE08C182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96544" y="4108113"/>
            <a:ext cx="3883950" cy="2184722"/>
          </a:xfrm>
          <a:prstGeom prst="roundRect">
            <a:avLst/>
          </a:prstGeom>
          <a:effectLst>
            <a:outerShdw blurRad="495300" dist="50800" dir="5400000" algn="ctr" rotWithShape="0">
              <a:schemeClr val="tx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4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38BC1B1-F612-1625-746F-A9C1FF27912B}"/>
              </a:ext>
            </a:extLst>
          </p:cNvPr>
          <p:cNvGrpSpPr/>
          <p:nvPr/>
        </p:nvGrpSpPr>
        <p:grpSpPr>
          <a:xfrm>
            <a:off x="1158526" y="3564735"/>
            <a:ext cx="1165123" cy="1165123"/>
            <a:chOff x="1919447" y="3562797"/>
            <a:chExt cx="1165123" cy="1165123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2F8A307-ED2F-ED61-2F25-8154FA0E22AB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9" name="Рисунок 18" descr="Палитра со сплошной заливкой">
              <a:extLst>
                <a:ext uri="{FF2B5EF4-FFF2-40B4-BE49-F238E27FC236}">
                  <a16:creationId xmlns:a16="http://schemas.microsoft.com/office/drawing/2014/main" id="{547C2B14-E762-5D8E-C4A4-C4094C54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C9B85C7-87BF-1BF1-BAE1-250EEA7C77E0}"/>
              </a:ext>
            </a:extLst>
          </p:cNvPr>
          <p:cNvGrpSpPr/>
          <p:nvPr/>
        </p:nvGrpSpPr>
        <p:grpSpPr>
          <a:xfrm>
            <a:off x="-1182050" y="5200737"/>
            <a:ext cx="1165123" cy="1165123"/>
            <a:chOff x="-1165123" y="5223550"/>
            <a:chExt cx="1165123" cy="1165123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16B376A6-0050-8A34-4F88-887AB13936A6}"/>
                </a:ext>
              </a:extLst>
            </p:cNvPr>
            <p:cNvSpPr/>
            <p:nvPr/>
          </p:nvSpPr>
          <p:spPr>
            <a:xfrm>
              <a:off x="-1165123" y="5223550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Рисунок 21" descr="Ноутбук со сплошной заливкой">
              <a:extLst>
                <a:ext uri="{FF2B5EF4-FFF2-40B4-BE49-F238E27FC236}">
                  <a16:creationId xmlns:a16="http://schemas.microsoft.com/office/drawing/2014/main" id="{6A5D4ADC-E69F-D920-66EF-D9C1D3DB6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114912" y="5250950"/>
              <a:ext cx="1064698" cy="1064698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81EDB8F-78AF-F78E-C482-60EC0AB99DC5}"/>
              </a:ext>
            </a:extLst>
          </p:cNvPr>
          <p:cNvGrpSpPr/>
          <p:nvPr/>
        </p:nvGrpSpPr>
        <p:grpSpPr>
          <a:xfrm>
            <a:off x="-1183378" y="399897"/>
            <a:ext cx="1165123" cy="1165123"/>
            <a:chOff x="-1165124" y="647582"/>
            <a:chExt cx="1165123" cy="1165123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CBD517A8-B816-44B8-E663-76D63C6B6C33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5" name="Рисунок 24" descr="Отзыв клиента со сплошной заливкой">
              <a:extLst>
                <a:ext uri="{FF2B5EF4-FFF2-40B4-BE49-F238E27FC236}">
                  <a16:creationId xmlns:a16="http://schemas.microsoft.com/office/drawing/2014/main" id="{27306804-C0C8-77C0-22C3-6E8B1B2A9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2A16150-DDCA-ABFE-B9A1-106E6EF6C75A}"/>
              </a:ext>
            </a:extLst>
          </p:cNvPr>
          <p:cNvGrpSpPr/>
          <p:nvPr/>
        </p:nvGrpSpPr>
        <p:grpSpPr>
          <a:xfrm>
            <a:off x="-1165123" y="1928733"/>
            <a:ext cx="1165123" cy="1165123"/>
            <a:chOff x="-1165123" y="2935566"/>
            <a:chExt cx="1165123" cy="1165123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49EFFDBD-8381-F2BB-69C2-002E85B0775E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Рисунок 27" descr="Открытая книга со сплошной заливкой">
              <a:extLst>
                <a:ext uri="{FF2B5EF4-FFF2-40B4-BE49-F238E27FC236}">
                  <a16:creationId xmlns:a16="http://schemas.microsoft.com/office/drawing/2014/main" id="{7F4C08B1-E31A-F711-ACE3-BB25768C3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D243AF88-E7F7-B1EF-10D3-B88A27CB15B3}"/>
              </a:ext>
            </a:extLst>
          </p:cNvPr>
          <p:cNvSpPr/>
          <p:nvPr/>
        </p:nvSpPr>
        <p:spPr>
          <a:xfrm>
            <a:off x="-74375" y="-678740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15FA5380-BAAB-8EE3-B79A-03D2F41B53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0942" y="5250950"/>
            <a:ext cx="1064698" cy="1064698"/>
          </a:xfrm>
          <a:prstGeom prst="rect">
            <a:avLst/>
          </a:prstGeom>
        </p:spPr>
      </p:pic>
      <p:pic>
        <p:nvPicPr>
          <p:cNvPr id="31" name="Рисунок 30" descr="Отзыв клиента со сплошной заливкой">
            <a:hlinkClick r:id="rId13" action="ppaction://hlinksldjump"/>
            <a:extLst>
              <a:ext uri="{FF2B5EF4-FFF2-40B4-BE49-F238E27FC236}">
                <a16:creationId xmlns:a16="http://schemas.microsoft.com/office/drawing/2014/main" id="{11C065F3-FBA7-23D4-FA83-105D4EDD81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6091" y="525259"/>
            <a:ext cx="914400" cy="914400"/>
          </a:xfrm>
          <a:prstGeom prst="rect">
            <a:avLst/>
          </a:prstGeom>
        </p:spPr>
      </p:pic>
      <p:pic>
        <p:nvPicPr>
          <p:cNvPr id="32" name="Рисунок 31" descr="Открытая книга со сплошной заливкой">
            <a:hlinkClick r:id="rId16" action="ppaction://hlinksldjump"/>
            <a:extLst>
              <a:ext uri="{FF2B5EF4-FFF2-40B4-BE49-F238E27FC236}">
                <a16:creationId xmlns:a16="http://schemas.microsoft.com/office/drawing/2014/main" id="{762839D0-CC5C-64FD-68AA-97A74A86B3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8721" y="2050219"/>
            <a:ext cx="914400" cy="914400"/>
          </a:xfrm>
          <a:prstGeom prst="rect">
            <a:avLst/>
          </a:prstGeom>
        </p:spPr>
      </p:pic>
      <p:pic>
        <p:nvPicPr>
          <p:cNvPr id="33" name="Рисунок 32" descr="Палитра со сплошной заливкой">
            <a:hlinkClick r:id="rId19" action="ppaction://hlinksldjump"/>
            <a:extLst>
              <a:ext uri="{FF2B5EF4-FFF2-40B4-BE49-F238E27FC236}">
                <a16:creationId xmlns:a16="http://schemas.microsoft.com/office/drawing/2014/main" id="{D6AED4CF-F9A8-2C70-5C1F-F0A1D96F0F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0121" y="3654205"/>
            <a:ext cx="986185" cy="9861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958904-B17C-9270-8333-8E78A71378DA}"/>
              </a:ext>
            </a:extLst>
          </p:cNvPr>
          <p:cNvSpPr txBox="1"/>
          <p:nvPr/>
        </p:nvSpPr>
        <p:spPr>
          <a:xfrm>
            <a:off x="2587552" y="-75694"/>
            <a:ext cx="9208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solidFill>
                  <a:srgbClr val="FFF7D4"/>
                </a:solidFill>
                <a:latin typeface="Century Schoolbook" panose="02040604050505020304" pitchFamily="18" charset="0"/>
              </a:rPr>
              <a:t>Создание дизайна</a:t>
            </a:r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EBA4D79C-3CB1-B4C4-1305-2CDDF29708B9}"/>
              </a:ext>
            </a:extLst>
          </p:cNvPr>
          <p:cNvSpPr/>
          <p:nvPr/>
        </p:nvSpPr>
        <p:spPr>
          <a:xfrm>
            <a:off x="2541712" y="1093928"/>
            <a:ext cx="9229197" cy="103919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  <a:gd name="connsiteX0" fmla="*/ 0 w 9111398"/>
              <a:gd name="connsiteY0" fmla="*/ 58545 h 58545"/>
              <a:gd name="connsiteX1" fmla="*/ 9050743 w 9111398"/>
              <a:gd name="connsiteY1" fmla="*/ 57068 h 58545"/>
              <a:gd name="connsiteX2" fmla="*/ 6121735 w 9111398"/>
              <a:gd name="connsiteY2" fmla="*/ 37660 h 58545"/>
              <a:gd name="connsiteX3" fmla="*/ 0 w 9111398"/>
              <a:gd name="connsiteY3" fmla="*/ 58545 h 58545"/>
              <a:gd name="connsiteX0" fmla="*/ 0 w 9111398"/>
              <a:gd name="connsiteY0" fmla="*/ 47339 h 63077"/>
              <a:gd name="connsiteX1" fmla="*/ 9050743 w 9111398"/>
              <a:gd name="connsiteY1" fmla="*/ 63077 h 63077"/>
              <a:gd name="connsiteX2" fmla="*/ 6121735 w 9111398"/>
              <a:gd name="connsiteY2" fmla="*/ 26454 h 63077"/>
              <a:gd name="connsiteX3" fmla="*/ 0 w 9111398"/>
              <a:gd name="connsiteY3" fmla="*/ 47339 h 63077"/>
              <a:gd name="connsiteX0" fmla="*/ 0 w 9263959"/>
              <a:gd name="connsiteY0" fmla="*/ 55946 h 63077"/>
              <a:gd name="connsiteX1" fmla="*/ 9203304 w 9263959"/>
              <a:gd name="connsiteY1" fmla="*/ 63077 h 63077"/>
              <a:gd name="connsiteX2" fmla="*/ 6274296 w 9263959"/>
              <a:gd name="connsiteY2" fmla="*/ 26454 h 63077"/>
              <a:gd name="connsiteX3" fmla="*/ 0 w 9263959"/>
              <a:gd name="connsiteY3" fmla="*/ 55946 h 63077"/>
              <a:gd name="connsiteX0" fmla="*/ 0 w 9238933"/>
              <a:gd name="connsiteY0" fmla="*/ 46085 h 70431"/>
              <a:gd name="connsiteX1" fmla="*/ 9177877 w 9238933"/>
              <a:gd name="connsiteY1" fmla="*/ 70431 h 70431"/>
              <a:gd name="connsiteX2" fmla="*/ 6274296 w 9238933"/>
              <a:gd name="connsiteY2" fmla="*/ 16593 h 70431"/>
              <a:gd name="connsiteX3" fmla="*/ 0 w 9238933"/>
              <a:gd name="connsiteY3" fmla="*/ 46085 h 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8933" h="70431">
                <a:moveTo>
                  <a:pt x="0" y="46085"/>
                </a:moveTo>
                <a:lnTo>
                  <a:pt x="9177877" y="70431"/>
                </a:lnTo>
                <a:cubicBezTo>
                  <a:pt x="9736812" y="-45457"/>
                  <a:pt x="6274296" y="16593"/>
                  <a:pt x="6274296" y="16593"/>
                </a:cubicBezTo>
                <a:lnTo>
                  <a:pt x="0" y="46085"/>
                </a:lnTo>
                <a:close/>
              </a:path>
            </a:pathLst>
          </a:custGeom>
          <a:solidFill>
            <a:srgbClr val="FFF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7D4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B7ACC45-0B45-E372-6E7E-B008710E896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1760" y="4080797"/>
            <a:ext cx="4048252" cy="2234635"/>
          </a:xfrm>
          <a:prstGeom prst="roundRect">
            <a:avLst/>
          </a:prstGeom>
          <a:effectLst>
            <a:outerShdw blurRad="381000" dist="38100" dir="2700000" algn="tl" rotWithShape="0">
              <a:srgbClr val="FFF0C1">
                <a:alpha val="45000"/>
              </a:srgbClr>
            </a:outerShdw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CE39CDB-F18D-FC4C-0F2E-E28EE073BD3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345436">
            <a:off x="11428300" y="1316724"/>
            <a:ext cx="668710" cy="538689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75EF78F-F61E-9CC2-AFE7-E4E3ED6BB9F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938301">
            <a:off x="2097008" y="4535045"/>
            <a:ext cx="889407" cy="716475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E1D7045-6B80-55E5-31E5-91E5BC237C5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0584664">
            <a:off x="7079563" y="1308580"/>
            <a:ext cx="567515" cy="457170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20CA806-FFDB-A129-7A9C-CE803BA81929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405002">
            <a:off x="1851299" y="5681513"/>
            <a:ext cx="1039356" cy="837269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7AC769C-659B-A924-62EB-3037434E3E69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421446">
            <a:off x="1695524" y="384055"/>
            <a:ext cx="799244" cy="643843"/>
          </a:xfrm>
          <a:prstGeom prst="rect">
            <a:avLst/>
          </a:prstGeom>
          <a:effectLst>
            <a:outerShdw blurRad="50800" dist="38100" dir="2700000" algn="tl" rotWithShape="0">
              <a:srgbClr val="FFE48F">
                <a:alpha val="40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1FE59E-5C6B-4770-B19B-802C78D6BCD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20953" y="1665711"/>
            <a:ext cx="3844322" cy="2135400"/>
          </a:xfrm>
          <a:prstGeom prst="roundRect">
            <a:avLst/>
          </a:prstGeom>
          <a:effectLst>
            <a:outerShdw blurRad="317500" dist="38100" dir="2700000" algn="tl" rotWithShape="0">
              <a:srgbClr val="FFE48F">
                <a:alpha val="36000"/>
              </a:srgb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DA5C1A-B5B2-43DA-A7C9-83222C79675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73916" y="4058201"/>
            <a:ext cx="3972683" cy="2234634"/>
          </a:xfrm>
          <a:prstGeom prst="roundRect">
            <a:avLst/>
          </a:prstGeom>
          <a:effectLst>
            <a:outerShdw blurRad="304800" dist="50800" dir="5400000" algn="ctr" rotWithShape="0">
              <a:srgbClr val="FFE48F">
                <a:alpha val="36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1044A0-7FC7-4631-B20E-BD1C25860E6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7330" y="1638633"/>
            <a:ext cx="3902681" cy="2195258"/>
          </a:xfrm>
          <a:prstGeom prst="roundRect">
            <a:avLst/>
          </a:prstGeom>
          <a:effectLst>
            <a:outerShdw blurRad="317500" dist="50800" dir="5400000" algn="ctr" rotWithShape="0">
              <a:srgbClr val="FFE48F">
                <a:alpha val="4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757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C55E775-BC93-00A0-92AC-47A78FF96339}"/>
              </a:ext>
            </a:extLst>
          </p:cNvPr>
          <p:cNvGrpSpPr/>
          <p:nvPr/>
        </p:nvGrpSpPr>
        <p:grpSpPr>
          <a:xfrm>
            <a:off x="-1220606" y="3564735"/>
            <a:ext cx="1165123" cy="1165123"/>
            <a:chOff x="1919447" y="3562797"/>
            <a:chExt cx="1165123" cy="1165123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A49E6A23-C1EA-CF41-EF8E-4B859E40F903}"/>
                </a:ext>
              </a:extLst>
            </p:cNvPr>
            <p:cNvSpPr/>
            <p:nvPr/>
          </p:nvSpPr>
          <p:spPr>
            <a:xfrm>
              <a:off x="1919447" y="3562797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 descr="Палитра со сплошной заливкой">
              <a:extLst>
                <a:ext uri="{FF2B5EF4-FFF2-40B4-BE49-F238E27FC236}">
                  <a16:creationId xmlns:a16="http://schemas.microsoft.com/office/drawing/2014/main" id="{5C0902B4-0995-DAB1-4A82-F9C1E9C2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580" y="3654205"/>
              <a:ext cx="986185" cy="986185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CB7C2CA-0CF9-93F3-8885-F1C121110E7E}"/>
              </a:ext>
            </a:extLst>
          </p:cNvPr>
          <p:cNvGrpSpPr/>
          <p:nvPr/>
        </p:nvGrpSpPr>
        <p:grpSpPr>
          <a:xfrm>
            <a:off x="1098239" y="5200737"/>
            <a:ext cx="1165123" cy="1165123"/>
            <a:chOff x="-1165123" y="5223550"/>
            <a:chExt cx="1165123" cy="1165123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346026A-3A82-0DD3-7692-C16138BFBE4F}"/>
                </a:ext>
              </a:extLst>
            </p:cNvPr>
            <p:cNvSpPr/>
            <p:nvPr/>
          </p:nvSpPr>
          <p:spPr>
            <a:xfrm>
              <a:off x="-1165123" y="5223550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Ноутбук со сплошной заливкой">
              <a:extLst>
                <a:ext uri="{FF2B5EF4-FFF2-40B4-BE49-F238E27FC236}">
                  <a16:creationId xmlns:a16="http://schemas.microsoft.com/office/drawing/2014/main" id="{E3A9F7EC-2119-7AC7-BE85-1EFD25AB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114912" y="5250950"/>
              <a:ext cx="1064698" cy="1064698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53E9DE9-BCD8-3FB4-9540-0706A995A6B4}"/>
              </a:ext>
            </a:extLst>
          </p:cNvPr>
          <p:cNvGrpSpPr/>
          <p:nvPr/>
        </p:nvGrpSpPr>
        <p:grpSpPr>
          <a:xfrm>
            <a:off x="-1183378" y="399897"/>
            <a:ext cx="1165123" cy="1165123"/>
            <a:chOff x="-1165124" y="647582"/>
            <a:chExt cx="1165123" cy="1165123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CC72171C-3868-93B1-795A-ACCD59209980}"/>
                </a:ext>
              </a:extLst>
            </p:cNvPr>
            <p:cNvSpPr/>
            <p:nvPr/>
          </p:nvSpPr>
          <p:spPr>
            <a:xfrm>
              <a:off x="-1165124" y="647582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Отзыв клиента со сплошной заливкой">
              <a:extLst>
                <a:ext uri="{FF2B5EF4-FFF2-40B4-BE49-F238E27FC236}">
                  <a16:creationId xmlns:a16="http://schemas.microsoft.com/office/drawing/2014/main" id="{23960C8B-80DF-7D85-F888-81B7CAAD8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47133" y="772944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0122A84-661D-3119-B02A-3CFD42660E98}"/>
              </a:ext>
            </a:extLst>
          </p:cNvPr>
          <p:cNvGrpSpPr/>
          <p:nvPr/>
        </p:nvGrpSpPr>
        <p:grpSpPr>
          <a:xfrm>
            <a:off x="-1165123" y="1928733"/>
            <a:ext cx="1165123" cy="1165123"/>
            <a:chOff x="-1165123" y="2935566"/>
            <a:chExt cx="1165123" cy="1165123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3239FA8-5648-8641-AD40-4EF8B3AAD385}"/>
                </a:ext>
              </a:extLst>
            </p:cNvPr>
            <p:cNvSpPr/>
            <p:nvPr/>
          </p:nvSpPr>
          <p:spPr>
            <a:xfrm>
              <a:off x="-1165123" y="2935566"/>
              <a:ext cx="1165123" cy="1165123"/>
            </a:xfrm>
            <a:prstGeom prst="ellipse">
              <a:avLst/>
            </a:prstGeom>
            <a:solidFill>
              <a:srgbClr val="FFF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3" name="Рисунок 12" descr="Открытая книга со сплошной заливкой">
              <a:extLst>
                <a:ext uri="{FF2B5EF4-FFF2-40B4-BE49-F238E27FC236}">
                  <a16:creationId xmlns:a16="http://schemas.microsoft.com/office/drawing/2014/main" id="{139D2A1A-9F8E-B6A1-ACBD-8889EA9A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47133" y="3060928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F35EC730-AAA9-6170-F6F8-337B6BA6BC06}"/>
              </a:ext>
            </a:extLst>
          </p:cNvPr>
          <p:cNvSpPr/>
          <p:nvPr/>
        </p:nvSpPr>
        <p:spPr>
          <a:xfrm>
            <a:off x="-43019" y="-5174214"/>
            <a:ext cx="1755176" cy="21869399"/>
          </a:xfrm>
          <a:custGeom>
            <a:avLst/>
            <a:gdLst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058"/>
              <a:gd name="connsiteY0" fmla="*/ 0 h 21869399"/>
              <a:gd name="connsiteX1" fmla="*/ 1755058 w 1755058"/>
              <a:gd name="connsiteY1" fmla="*/ 9720068 h 21869399"/>
              <a:gd name="connsiteX2" fmla="*/ 918447 w 1755058"/>
              <a:gd name="connsiteY2" fmla="*/ 10934699 h 21869399"/>
              <a:gd name="connsiteX3" fmla="*/ 1755058 w 1755058"/>
              <a:gd name="connsiteY3" fmla="*/ 12149330 h 21869399"/>
              <a:gd name="connsiteX4" fmla="*/ 1755058 w 1755058"/>
              <a:gd name="connsiteY4" fmla="*/ 21869399 h 21869399"/>
              <a:gd name="connsiteX5" fmla="*/ 0 w 1755058"/>
              <a:gd name="connsiteY5" fmla="*/ 21869399 h 21869399"/>
              <a:gd name="connsiteX6" fmla="*/ 0 w 1755058"/>
              <a:gd name="connsiteY6" fmla="*/ 0 h 21869399"/>
              <a:gd name="connsiteX7" fmla="*/ 1755058 w 1755058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77"/>
              <a:gd name="connsiteY0" fmla="*/ 0 h 21869399"/>
              <a:gd name="connsiteX1" fmla="*/ 1755058 w 1755177"/>
              <a:gd name="connsiteY1" fmla="*/ 9720068 h 21869399"/>
              <a:gd name="connsiteX2" fmla="*/ 918447 w 1755177"/>
              <a:gd name="connsiteY2" fmla="*/ 10934699 h 21869399"/>
              <a:gd name="connsiteX3" fmla="*/ 1755058 w 1755177"/>
              <a:gd name="connsiteY3" fmla="*/ 12149330 h 21869399"/>
              <a:gd name="connsiteX4" fmla="*/ 1755058 w 1755177"/>
              <a:gd name="connsiteY4" fmla="*/ 21869399 h 21869399"/>
              <a:gd name="connsiteX5" fmla="*/ 0 w 1755177"/>
              <a:gd name="connsiteY5" fmla="*/ 21869399 h 21869399"/>
              <a:gd name="connsiteX6" fmla="*/ 0 w 1755177"/>
              <a:gd name="connsiteY6" fmla="*/ 0 h 21869399"/>
              <a:gd name="connsiteX7" fmla="*/ 1755058 w 1755177"/>
              <a:gd name="connsiteY7" fmla="*/ 0 h 21869399"/>
              <a:gd name="connsiteX0" fmla="*/ 1755058 w 1755190"/>
              <a:gd name="connsiteY0" fmla="*/ 0 h 21869399"/>
              <a:gd name="connsiteX1" fmla="*/ 1755058 w 1755190"/>
              <a:gd name="connsiteY1" fmla="*/ 9720068 h 21869399"/>
              <a:gd name="connsiteX2" fmla="*/ 1004172 w 1755190"/>
              <a:gd name="connsiteY2" fmla="*/ 10934699 h 21869399"/>
              <a:gd name="connsiteX3" fmla="*/ 1755058 w 1755190"/>
              <a:gd name="connsiteY3" fmla="*/ 12149330 h 21869399"/>
              <a:gd name="connsiteX4" fmla="*/ 1755058 w 1755190"/>
              <a:gd name="connsiteY4" fmla="*/ 21869399 h 21869399"/>
              <a:gd name="connsiteX5" fmla="*/ 0 w 1755190"/>
              <a:gd name="connsiteY5" fmla="*/ 21869399 h 21869399"/>
              <a:gd name="connsiteX6" fmla="*/ 0 w 1755190"/>
              <a:gd name="connsiteY6" fmla="*/ 0 h 21869399"/>
              <a:gd name="connsiteX7" fmla="*/ 1755058 w 1755190"/>
              <a:gd name="connsiteY7" fmla="*/ 0 h 21869399"/>
              <a:gd name="connsiteX0" fmla="*/ 1755058 w 1755189"/>
              <a:gd name="connsiteY0" fmla="*/ 0 h 21869399"/>
              <a:gd name="connsiteX1" fmla="*/ 1755058 w 1755189"/>
              <a:gd name="connsiteY1" fmla="*/ 9720068 h 21869399"/>
              <a:gd name="connsiteX2" fmla="*/ 1004172 w 1755189"/>
              <a:gd name="connsiteY2" fmla="*/ 10934699 h 21869399"/>
              <a:gd name="connsiteX3" fmla="*/ 1755058 w 1755189"/>
              <a:gd name="connsiteY3" fmla="*/ 12149330 h 21869399"/>
              <a:gd name="connsiteX4" fmla="*/ 1755058 w 1755189"/>
              <a:gd name="connsiteY4" fmla="*/ 21869399 h 21869399"/>
              <a:gd name="connsiteX5" fmla="*/ 0 w 1755189"/>
              <a:gd name="connsiteY5" fmla="*/ 21869399 h 21869399"/>
              <a:gd name="connsiteX6" fmla="*/ 0 w 1755189"/>
              <a:gd name="connsiteY6" fmla="*/ 0 h 21869399"/>
              <a:gd name="connsiteX7" fmla="*/ 1755058 w 1755189"/>
              <a:gd name="connsiteY7" fmla="*/ 0 h 21869399"/>
              <a:gd name="connsiteX0" fmla="*/ 1755058 w 1755194"/>
              <a:gd name="connsiteY0" fmla="*/ 0 h 21869399"/>
              <a:gd name="connsiteX1" fmla="*/ 1755058 w 1755194"/>
              <a:gd name="connsiteY1" fmla="*/ 9720068 h 21869399"/>
              <a:gd name="connsiteX2" fmla="*/ 1032747 w 1755194"/>
              <a:gd name="connsiteY2" fmla="*/ 10934699 h 21869399"/>
              <a:gd name="connsiteX3" fmla="*/ 1755058 w 1755194"/>
              <a:gd name="connsiteY3" fmla="*/ 12149330 h 21869399"/>
              <a:gd name="connsiteX4" fmla="*/ 1755058 w 1755194"/>
              <a:gd name="connsiteY4" fmla="*/ 21869399 h 21869399"/>
              <a:gd name="connsiteX5" fmla="*/ 0 w 1755194"/>
              <a:gd name="connsiteY5" fmla="*/ 21869399 h 21869399"/>
              <a:gd name="connsiteX6" fmla="*/ 0 w 1755194"/>
              <a:gd name="connsiteY6" fmla="*/ 0 h 21869399"/>
              <a:gd name="connsiteX7" fmla="*/ 1755058 w 1755194"/>
              <a:gd name="connsiteY7" fmla="*/ 0 h 21869399"/>
              <a:gd name="connsiteX0" fmla="*/ 1755058 w 1755187"/>
              <a:gd name="connsiteY0" fmla="*/ 0 h 21869399"/>
              <a:gd name="connsiteX1" fmla="*/ 1755058 w 1755187"/>
              <a:gd name="connsiteY1" fmla="*/ 9720068 h 21869399"/>
              <a:gd name="connsiteX2" fmla="*/ 989885 w 1755187"/>
              <a:gd name="connsiteY2" fmla="*/ 10925177 h 21869399"/>
              <a:gd name="connsiteX3" fmla="*/ 1755058 w 1755187"/>
              <a:gd name="connsiteY3" fmla="*/ 12149330 h 21869399"/>
              <a:gd name="connsiteX4" fmla="*/ 1755058 w 1755187"/>
              <a:gd name="connsiteY4" fmla="*/ 21869399 h 21869399"/>
              <a:gd name="connsiteX5" fmla="*/ 0 w 1755187"/>
              <a:gd name="connsiteY5" fmla="*/ 21869399 h 21869399"/>
              <a:gd name="connsiteX6" fmla="*/ 0 w 1755187"/>
              <a:gd name="connsiteY6" fmla="*/ 0 h 21869399"/>
              <a:gd name="connsiteX7" fmla="*/ 1755058 w 1755187"/>
              <a:gd name="connsiteY7" fmla="*/ 0 h 21869399"/>
              <a:gd name="connsiteX0" fmla="*/ 1755058 w 1755186"/>
              <a:gd name="connsiteY0" fmla="*/ 0 h 21869399"/>
              <a:gd name="connsiteX1" fmla="*/ 1755058 w 1755186"/>
              <a:gd name="connsiteY1" fmla="*/ 9720068 h 21869399"/>
              <a:gd name="connsiteX2" fmla="*/ 989885 w 1755186"/>
              <a:gd name="connsiteY2" fmla="*/ 10925177 h 21869399"/>
              <a:gd name="connsiteX3" fmla="*/ 1755058 w 1755186"/>
              <a:gd name="connsiteY3" fmla="*/ 12149330 h 21869399"/>
              <a:gd name="connsiteX4" fmla="*/ 1755058 w 1755186"/>
              <a:gd name="connsiteY4" fmla="*/ 21869399 h 21869399"/>
              <a:gd name="connsiteX5" fmla="*/ 0 w 1755186"/>
              <a:gd name="connsiteY5" fmla="*/ 21869399 h 21869399"/>
              <a:gd name="connsiteX6" fmla="*/ 0 w 1755186"/>
              <a:gd name="connsiteY6" fmla="*/ 0 h 21869399"/>
              <a:gd name="connsiteX7" fmla="*/ 1755058 w 175518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  <a:gd name="connsiteX0" fmla="*/ 1755058 w 1755176"/>
              <a:gd name="connsiteY0" fmla="*/ 0 h 21869399"/>
              <a:gd name="connsiteX1" fmla="*/ 1755058 w 1755176"/>
              <a:gd name="connsiteY1" fmla="*/ 9720068 h 21869399"/>
              <a:gd name="connsiteX2" fmla="*/ 921305 w 1755176"/>
              <a:gd name="connsiteY2" fmla="*/ 10940420 h 21869399"/>
              <a:gd name="connsiteX3" fmla="*/ 1755058 w 1755176"/>
              <a:gd name="connsiteY3" fmla="*/ 12149330 h 21869399"/>
              <a:gd name="connsiteX4" fmla="*/ 1755058 w 1755176"/>
              <a:gd name="connsiteY4" fmla="*/ 21869399 h 21869399"/>
              <a:gd name="connsiteX5" fmla="*/ 0 w 1755176"/>
              <a:gd name="connsiteY5" fmla="*/ 21869399 h 21869399"/>
              <a:gd name="connsiteX6" fmla="*/ 0 w 1755176"/>
              <a:gd name="connsiteY6" fmla="*/ 0 h 21869399"/>
              <a:gd name="connsiteX7" fmla="*/ 1755058 w 1755176"/>
              <a:gd name="connsiteY7" fmla="*/ 0 h 2186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5176" h="21869399">
                <a:moveTo>
                  <a:pt x="1755058" y="0"/>
                </a:moveTo>
                <a:lnTo>
                  <a:pt x="1755058" y="9720068"/>
                </a:lnTo>
                <a:cubicBezTo>
                  <a:pt x="1757175" y="10334495"/>
                  <a:pt x="928185" y="10225966"/>
                  <a:pt x="921305" y="10940420"/>
                </a:cubicBezTo>
                <a:cubicBezTo>
                  <a:pt x="914425" y="11654874"/>
                  <a:pt x="1766700" y="11525381"/>
                  <a:pt x="1755058" y="12149330"/>
                </a:cubicBezTo>
                <a:lnTo>
                  <a:pt x="1755058" y="21869399"/>
                </a:lnTo>
                <a:lnTo>
                  <a:pt x="0" y="21869399"/>
                </a:lnTo>
                <a:lnTo>
                  <a:pt x="0" y="0"/>
                </a:lnTo>
                <a:lnTo>
                  <a:pt x="1755058" y="0"/>
                </a:lnTo>
                <a:close/>
              </a:path>
            </a:pathLst>
          </a:custGeom>
          <a:solidFill>
            <a:srgbClr val="FF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15" name="Рисунок 14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9D58EE8B-4E0A-9856-CB00-D45F0C4024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0942" y="5250950"/>
            <a:ext cx="1064698" cy="1064698"/>
          </a:xfrm>
          <a:prstGeom prst="rect">
            <a:avLst/>
          </a:prstGeom>
        </p:spPr>
      </p:pic>
      <p:pic>
        <p:nvPicPr>
          <p:cNvPr id="16" name="Рисунок 15" descr="Отзыв клиента со сплошной заливкой">
            <a:hlinkClick r:id="rId13" action="ppaction://hlinksldjump"/>
            <a:extLst>
              <a:ext uri="{FF2B5EF4-FFF2-40B4-BE49-F238E27FC236}">
                <a16:creationId xmlns:a16="http://schemas.microsoft.com/office/drawing/2014/main" id="{3CB3831E-2D07-435C-82A2-960F7B1752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6091" y="525259"/>
            <a:ext cx="914400" cy="914400"/>
          </a:xfrm>
          <a:prstGeom prst="rect">
            <a:avLst/>
          </a:prstGeom>
        </p:spPr>
      </p:pic>
      <p:pic>
        <p:nvPicPr>
          <p:cNvPr id="17" name="Рисунок 16" descr="Открытая книга со сплошной заливкой">
            <a:hlinkClick r:id="rId16" action="ppaction://hlinksldjump"/>
            <a:extLst>
              <a:ext uri="{FF2B5EF4-FFF2-40B4-BE49-F238E27FC236}">
                <a16:creationId xmlns:a16="http://schemas.microsoft.com/office/drawing/2014/main" id="{BA18D129-6285-E5E9-A549-15AB963D16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8721" y="2050219"/>
            <a:ext cx="914400" cy="914400"/>
          </a:xfrm>
          <a:prstGeom prst="rect">
            <a:avLst/>
          </a:prstGeom>
        </p:spPr>
      </p:pic>
      <p:pic>
        <p:nvPicPr>
          <p:cNvPr id="18" name="Рисунок 17" descr="Палитра со сплошной заливкой">
            <a:hlinkClick r:id="rId19" action="ppaction://hlinksldjump"/>
            <a:extLst>
              <a:ext uri="{FF2B5EF4-FFF2-40B4-BE49-F238E27FC236}">
                <a16:creationId xmlns:a16="http://schemas.microsoft.com/office/drawing/2014/main" id="{93C6B994-70C1-0E2F-B3A1-D862587D24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0121" y="3654205"/>
            <a:ext cx="986185" cy="9861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309AAD-E5A8-5426-38B4-8B6C7C2509F8}"/>
              </a:ext>
            </a:extLst>
          </p:cNvPr>
          <p:cNvSpPr txBox="1"/>
          <p:nvPr/>
        </p:nvSpPr>
        <p:spPr>
          <a:xfrm>
            <a:off x="2263362" y="-75694"/>
            <a:ext cx="9532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solidFill>
                  <a:srgbClr val="4C3D3D"/>
                </a:solidFill>
                <a:latin typeface="Century Schoolbook" panose="02040604050505020304" pitchFamily="18" charset="0"/>
              </a:rPr>
              <a:t>Прототипирование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A1342F99-0C43-9B45-47B7-0319E87F9574}"/>
              </a:ext>
            </a:extLst>
          </p:cNvPr>
          <p:cNvSpPr/>
          <p:nvPr/>
        </p:nvSpPr>
        <p:spPr>
          <a:xfrm>
            <a:off x="2541712" y="1170128"/>
            <a:ext cx="9229197" cy="103919"/>
          </a:xfrm>
          <a:custGeom>
            <a:avLst/>
            <a:gdLst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98223"/>
              <a:gd name="connsiteY0" fmla="*/ 38100 h 127000"/>
              <a:gd name="connsiteX1" fmla="*/ 7162800 w 7398223"/>
              <a:gd name="connsiteY1" fmla="*/ 127000 h 127000"/>
              <a:gd name="connsiteX2" fmla="*/ 5803900 w 7398223"/>
              <a:gd name="connsiteY2" fmla="*/ 0 h 127000"/>
              <a:gd name="connsiteX3" fmla="*/ 0 w 7398223"/>
              <a:gd name="connsiteY3" fmla="*/ 38100 h 127000"/>
              <a:gd name="connsiteX0" fmla="*/ 0 w 7386483"/>
              <a:gd name="connsiteY0" fmla="*/ 38100 h 127000"/>
              <a:gd name="connsiteX1" fmla="*/ 7162800 w 7386483"/>
              <a:gd name="connsiteY1" fmla="*/ 127000 h 127000"/>
              <a:gd name="connsiteX2" fmla="*/ 5803900 w 7386483"/>
              <a:gd name="connsiteY2" fmla="*/ 0 h 127000"/>
              <a:gd name="connsiteX3" fmla="*/ 0 w 7386483"/>
              <a:gd name="connsiteY3" fmla="*/ 38100 h 127000"/>
              <a:gd name="connsiteX0" fmla="*/ 0 w 7386483"/>
              <a:gd name="connsiteY0" fmla="*/ 38100 h 133798"/>
              <a:gd name="connsiteX1" fmla="*/ 7162800 w 7386483"/>
              <a:gd name="connsiteY1" fmla="*/ 127000 h 133798"/>
              <a:gd name="connsiteX2" fmla="*/ 5803900 w 7386483"/>
              <a:gd name="connsiteY2" fmla="*/ 0 h 133798"/>
              <a:gd name="connsiteX3" fmla="*/ 0 w 7386483"/>
              <a:gd name="connsiteY3" fmla="*/ 38100 h 133798"/>
              <a:gd name="connsiteX0" fmla="*/ 0 w 7390946"/>
              <a:gd name="connsiteY0" fmla="*/ 54463 h 150161"/>
              <a:gd name="connsiteX1" fmla="*/ 7162800 w 7390946"/>
              <a:gd name="connsiteY1" fmla="*/ 143363 h 150161"/>
              <a:gd name="connsiteX2" fmla="*/ 5803900 w 7390946"/>
              <a:gd name="connsiteY2" fmla="*/ 16363 h 150161"/>
              <a:gd name="connsiteX3" fmla="*/ 0 w 7390946"/>
              <a:gd name="connsiteY3" fmla="*/ 54463 h 150161"/>
              <a:gd name="connsiteX0" fmla="*/ 0 w 7390946"/>
              <a:gd name="connsiteY0" fmla="*/ 54463 h 143363"/>
              <a:gd name="connsiteX1" fmla="*/ 7162800 w 7390946"/>
              <a:gd name="connsiteY1" fmla="*/ 143363 h 143363"/>
              <a:gd name="connsiteX2" fmla="*/ 5803900 w 7390946"/>
              <a:gd name="connsiteY2" fmla="*/ 16363 h 143363"/>
              <a:gd name="connsiteX3" fmla="*/ 0 w 7390946"/>
              <a:gd name="connsiteY3" fmla="*/ 54463 h 143363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71054 h 125525"/>
              <a:gd name="connsiteX1" fmla="*/ 7150087 w 7379218"/>
              <a:gd name="connsiteY1" fmla="*/ 125525 h 125525"/>
              <a:gd name="connsiteX2" fmla="*/ 5803900 w 7379218"/>
              <a:gd name="connsiteY2" fmla="*/ 32954 h 125525"/>
              <a:gd name="connsiteX3" fmla="*/ 0 w 7379218"/>
              <a:gd name="connsiteY3" fmla="*/ 71054 h 125525"/>
              <a:gd name="connsiteX0" fmla="*/ 0 w 7379218"/>
              <a:gd name="connsiteY0" fmla="*/ 84007 h 138478"/>
              <a:gd name="connsiteX1" fmla="*/ 7150087 w 7379218"/>
              <a:gd name="connsiteY1" fmla="*/ 138478 h 138478"/>
              <a:gd name="connsiteX2" fmla="*/ 5803900 w 7379218"/>
              <a:gd name="connsiteY2" fmla="*/ 20085 h 138478"/>
              <a:gd name="connsiteX3" fmla="*/ 0 w 7379218"/>
              <a:gd name="connsiteY3" fmla="*/ 84007 h 138478"/>
              <a:gd name="connsiteX0" fmla="*/ 0 w 7496868"/>
              <a:gd name="connsiteY0" fmla="*/ 92325 h 129581"/>
              <a:gd name="connsiteX1" fmla="*/ 7277222 w 7496868"/>
              <a:gd name="connsiteY1" fmla="*/ 129581 h 129581"/>
              <a:gd name="connsiteX2" fmla="*/ 5803900 w 7496868"/>
              <a:gd name="connsiteY2" fmla="*/ 28403 h 129581"/>
              <a:gd name="connsiteX3" fmla="*/ 0 w 7496868"/>
              <a:gd name="connsiteY3" fmla="*/ 92325 h 129581"/>
              <a:gd name="connsiteX0" fmla="*/ 0 w 7494687"/>
              <a:gd name="connsiteY0" fmla="*/ 63922 h 101178"/>
              <a:gd name="connsiteX1" fmla="*/ 7277222 w 7494687"/>
              <a:gd name="connsiteY1" fmla="*/ 101178 h 101178"/>
              <a:gd name="connsiteX2" fmla="*/ 5803900 w 7494687"/>
              <a:gd name="connsiteY2" fmla="*/ 0 h 101178"/>
              <a:gd name="connsiteX3" fmla="*/ 0 w 7494687"/>
              <a:gd name="connsiteY3" fmla="*/ 63922 h 101178"/>
              <a:gd name="connsiteX0" fmla="*/ 0 w 7500593"/>
              <a:gd name="connsiteY0" fmla="*/ 78613 h 78613"/>
              <a:gd name="connsiteX1" fmla="*/ 7283579 w 7500593"/>
              <a:gd name="connsiteY1" fmla="*/ 47010 h 78613"/>
              <a:gd name="connsiteX2" fmla="*/ 5803900 w 7500593"/>
              <a:gd name="connsiteY2" fmla="*/ 14691 h 78613"/>
              <a:gd name="connsiteX3" fmla="*/ 0 w 7500593"/>
              <a:gd name="connsiteY3" fmla="*/ 78613 h 78613"/>
              <a:gd name="connsiteX0" fmla="*/ 0 w 7500593"/>
              <a:gd name="connsiteY0" fmla="*/ 65848 h 65848"/>
              <a:gd name="connsiteX1" fmla="*/ 7283579 w 7500593"/>
              <a:gd name="connsiteY1" fmla="*/ 64371 h 65848"/>
              <a:gd name="connsiteX2" fmla="*/ 5803900 w 7500593"/>
              <a:gd name="connsiteY2" fmla="*/ 1926 h 65848"/>
              <a:gd name="connsiteX3" fmla="*/ 0 w 7500593"/>
              <a:gd name="connsiteY3" fmla="*/ 65848 h 65848"/>
              <a:gd name="connsiteX0" fmla="*/ 0 w 7325154"/>
              <a:gd name="connsiteY0" fmla="*/ 65848 h 65848"/>
              <a:gd name="connsiteX1" fmla="*/ 7283579 w 7325154"/>
              <a:gd name="connsiteY1" fmla="*/ 64371 h 65848"/>
              <a:gd name="connsiteX2" fmla="*/ 5803900 w 7325154"/>
              <a:gd name="connsiteY2" fmla="*/ 1926 h 65848"/>
              <a:gd name="connsiteX3" fmla="*/ 0 w 7325154"/>
              <a:gd name="connsiteY3" fmla="*/ 65848 h 65848"/>
              <a:gd name="connsiteX0" fmla="*/ 0 w 7549808"/>
              <a:gd name="connsiteY0" fmla="*/ 71950 h 71950"/>
              <a:gd name="connsiteX1" fmla="*/ 7512420 w 7549808"/>
              <a:gd name="connsiteY1" fmla="*/ 53258 h 71950"/>
              <a:gd name="connsiteX2" fmla="*/ 5803900 w 7549808"/>
              <a:gd name="connsiteY2" fmla="*/ 8028 h 71950"/>
              <a:gd name="connsiteX3" fmla="*/ 0 w 7549808"/>
              <a:gd name="connsiteY3" fmla="*/ 71950 h 71950"/>
              <a:gd name="connsiteX0" fmla="*/ 0 w 7524210"/>
              <a:gd name="connsiteY0" fmla="*/ 103313 h 103313"/>
              <a:gd name="connsiteX1" fmla="*/ 7512420 w 7524210"/>
              <a:gd name="connsiteY1" fmla="*/ 84621 h 103313"/>
              <a:gd name="connsiteX2" fmla="*/ 5803900 w 7524210"/>
              <a:gd name="connsiteY2" fmla="*/ 39391 h 103313"/>
              <a:gd name="connsiteX3" fmla="*/ 0 w 7524210"/>
              <a:gd name="connsiteY3" fmla="*/ 103313 h 103313"/>
              <a:gd name="connsiteX0" fmla="*/ 0 w 7524210"/>
              <a:gd name="connsiteY0" fmla="*/ 113976 h 113976"/>
              <a:gd name="connsiteX1" fmla="*/ 7512420 w 7524210"/>
              <a:gd name="connsiteY1" fmla="*/ 95284 h 113976"/>
              <a:gd name="connsiteX2" fmla="*/ 5803900 w 7524210"/>
              <a:gd name="connsiteY2" fmla="*/ 24232 h 113976"/>
              <a:gd name="connsiteX3" fmla="*/ 0 w 7524210"/>
              <a:gd name="connsiteY3" fmla="*/ 113976 h 113976"/>
              <a:gd name="connsiteX0" fmla="*/ 0 w 7549637"/>
              <a:gd name="connsiteY0" fmla="*/ 45117 h 95284"/>
              <a:gd name="connsiteX1" fmla="*/ 7537847 w 7549637"/>
              <a:gd name="connsiteY1" fmla="*/ 95284 h 95284"/>
              <a:gd name="connsiteX2" fmla="*/ 5829327 w 7549637"/>
              <a:gd name="connsiteY2" fmla="*/ 24232 h 95284"/>
              <a:gd name="connsiteX3" fmla="*/ 0 w 7549637"/>
              <a:gd name="connsiteY3" fmla="*/ 45117 h 95284"/>
              <a:gd name="connsiteX0" fmla="*/ 0 w 7842045"/>
              <a:gd name="connsiteY0" fmla="*/ 45117 h 95284"/>
              <a:gd name="connsiteX1" fmla="*/ 7830255 w 7842045"/>
              <a:gd name="connsiteY1" fmla="*/ 95284 h 95284"/>
              <a:gd name="connsiteX2" fmla="*/ 6121735 w 7842045"/>
              <a:gd name="connsiteY2" fmla="*/ 24232 h 95284"/>
              <a:gd name="connsiteX3" fmla="*/ 0 w 7842045"/>
              <a:gd name="connsiteY3" fmla="*/ 45117 h 95284"/>
              <a:gd name="connsiteX0" fmla="*/ 0 w 8044374"/>
              <a:gd name="connsiteY0" fmla="*/ 49896 h 91456"/>
              <a:gd name="connsiteX1" fmla="*/ 8033670 w 8044374"/>
              <a:gd name="connsiteY1" fmla="*/ 91456 h 91456"/>
              <a:gd name="connsiteX2" fmla="*/ 6121735 w 8044374"/>
              <a:gd name="connsiteY2" fmla="*/ 29011 h 91456"/>
              <a:gd name="connsiteX3" fmla="*/ 0 w 8044374"/>
              <a:gd name="connsiteY3" fmla="*/ 49896 h 91456"/>
              <a:gd name="connsiteX0" fmla="*/ 0 w 8115976"/>
              <a:gd name="connsiteY0" fmla="*/ 33188 h 74748"/>
              <a:gd name="connsiteX1" fmla="*/ 8033670 w 8115976"/>
              <a:gd name="connsiteY1" fmla="*/ 74748 h 74748"/>
              <a:gd name="connsiteX2" fmla="*/ 6121735 w 8115976"/>
              <a:gd name="connsiteY2" fmla="*/ 12303 h 74748"/>
              <a:gd name="connsiteX3" fmla="*/ 0 w 8115976"/>
              <a:gd name="connsiteY3" fmla="*/ 33188 h 74748"/>
              <a:gd name="connsiteX0" fmla="*/ 0 w 8128324"/>
              <a:gd name="connsiteY0" fmla="*/ 47338 h 63076"/>
              <a:gd name="connsiteX1" fmla="*/ 8046384 w 8128324"/>
              <a:gd name="connsiteY1" fmla="*/ 63076 h 63076"/>
              <a:gd name="connsiteX2" fmla="*/ 6121735 w 8128324"/>
              <a:gd name="connsiteY2" fmla="*/ 26453 h 63076"/>
              <a:gd name="connsiteX3" fmla="*/ 0 w 8128324"/>
              <a:gd name="connsiteY3" fmla="*/ 47338 h 63076"/>
              <a:gd name="connsiteX0" fmla="*/ 0 w 9111398"/>
              <a:gd name="connsiteY0" fmla="*/ 58545 h 58545"/>
              <a:gd name="connsiteX1" fmla="*/ 9050743 w 9111398"/>
              <a:gd name="connsiteY1" fmla="*/ 57068 h 58545"/>
              <a:gd name="connsiteX2" fmla="*/ 6121735 w 9111398"/>
              <a:gd name="connsiteY2" fmla="*/ 37660 h 58545"/>
              <a:gd name="connsiteX3" fmla="*/ 0 w 9111398"/>
              <a:gd name="connsiteY3" fmla="*/ 58545 h 58545"/>
              <a:gd name="connsiteX0" fmla="*/ 0 w 9111398"/>
              <a:gd name="connsiteY0" fmla="*/ 47339 h 63077"/>
              <a:gd name="connsiteX1" fmla="*/ 9050743 w 9111398"/>
              <a:gd name="connsiteY1" fmla="*/ 63077 h 63077"/>
              <a:gd name="connsiteX2" fmla="*/ 6121735 w 9111398"/>
              <a:gd name="connsiteY2" fmla="*/ 26454 h 63077"/>
              <a:gd name="connsiteX3" fmla="*/ 0 w 9111398"/>
              <a:gd name="connsiteY3" fmla="*/ 47339 h 63077"/>
              <a:gd name="connsiteX0" fmla="*/ 0 w 9263959"/>
              <a:gd name="connsiteY0" fmla="*/ 55946 h 63077"/>
              <a:gd name="connsiteX1" fmla="*/ 9203304 w 9263959"/>
              <a:gd name="connsiteY1" fmla="*/ 63077 h 63077"/>
              <a:gd name="connsiteX2" fmla="*/ 6274296 w 9263959"/>
              <a:gd name="connsiteY2" fmla="*/ 26454 h 63077"/>
              <a:gd name="connsiteX3" fmla="*/ 0 w 9263959"/>
              <a:gd name="connsiteY3" fmla="*/ 55946 h 63077"/>
              <a:gd name="connsiteX0" fmla="*/ 0 w 9238933"/>
              <a:gd name="connsiteY0" fmla="*/ 46085 h 70431"/>
              <a:gd name="connsiteX1" fmla="*/ 9177877 w 9238933"/>
              <a:gd name="connsiteY1" fmla="*/ 70431 h 70431"/>
              <a:gd name="connsiteX2" fmla="*/ 6274296 w 9238933"/>
              <a:gd name="connsiteY2" fmla="*/ 16593 h 70431"/>
              <a:gd name="connsiteX3" fmla="*/ 0 w 9238933"/>
              <a:gd name="connsiteY3" fmla="*/ 46085 h 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8933" h="70431">
                <a:moveTo>
                  <a:pt x="0" y="46085"/>
                </a:moveTo>
                <a:lnTo>
                  <a:pt x="9177877" y="70431"/>
                </a:lnTo>
                <a:cubicBezTo>
                  <a:pt x="9736812" y="-45457"/>
                  <a:pt x="6274296" y="16593"/>
                  <a:pt x="6274296" y="16593"/>
                </a:cubicBezTo>
                <a:lnTo>
                  <a:pt x="0" y="46085"/>
                </a:lnTo>
                <a:close/>
              </a:path>
            </a:pathLst>
          </a:custGeom>
          <a:solidFill>
            <a:srgbClr val="4C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AA2794F-CFCC-4B9F-DC5C-55DF9BE1609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71517" y="4172998"/>
            <a:ext cx="3948372" cy="2142650"/>
          </a:xfrm>
          <a:prstGeom prst="roundRect">
            <a:avLst/>
          </a:prstGeom>
          <a:effectLst>
            <a:outerShdw blurRad="508000" dist="38100" dir="2700000" algn="tl" rotWithShape="0">
              <a:prstClr val="black">
                <a:alpha val="64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3A3D42-0197-2DCA-B3A5-E88FE353415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491449">
            <a:off x="1856248" y="6287816"/>
            <a:ext cx="548260" cy="4416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AEE93C4-7983-3B9A-EFF0-371237D546A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678450">
            <a:off x="11440994" y="5825541"/>
            <a:ext cx="600647" cy="483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4D88DE3-01C0-56C0-2FE6-0C76F4FC738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21035208">
            <a:off x="11217513" y="1840091"/>
            <a:ext cx="756677" cy="60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C845FCC-5E48-E3D2-83DF-3F615314EAC7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3274888">
            <a:off x="6635450" y="1074759"/>
            <a:ext cx="806300" cy="649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6A15A60-7969-03E9-C228-E9F42FDA1C77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64" t="8617" r="6886" b="32130"/>
          <a:stretch/>
        </p:blipFill>
        <p:spPr>
          <a:xfrm rot="19988376">
            <a:off x="1621853" y="1050892"/>
            <a:ext cx="784649" cy="632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D5E3893-92DE-4EA4-BD73-5B2AA4248B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26318" y="1535109"/>
            <a:ext cx="3941356" cy="2201822"/>
          </a:xfrm>
          <a:prstGeom prst="roundRect">
            <a:avLst/>
          </a:prstGeom>
          <a:effectLst>
            <a:outerShdw blurRad="469900" dist="50800" dir="54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7ABEA30-0E19-4010-B722-B0E9C303BFC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26318" y="4214989"/>
            <a:ext cx="3823771" cy="215087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0EF0F3E-BCF8-41BA-BCCE-AC215D9DEC7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24048" y="1643854"/>
            <a:ext cx="3815430" cy="2146179"/>
          </a:xfrm>
          <a:prstGeom prst="roundRect">
            <a:avLst/>
          </a:prstGeom>
          <a:effectLst>
            <a:outerShdw blurRad="381000" dist="38100" dir="2700000" algn="tl" rotWithShape="0">
              <a:prstClr val="black">
                <a:alpha val="64000"/>
              </a:prstClr>
            </a:outerShdw>
          </a:effectLst>
        </p:spPr>
      </p:pic>
      <p:pic>
        <p:nvPicPr>
          <p:cNvPr id="30" name="Рисунок 29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2EE29A41-EDD8-5BD6-091F-BE8C3266A3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342" y="5403350"/>
            <a:ext cx="1064698" cy="1064698"/>
          </a:xfrm>
          <a:prstGeom prst="rect">
            <a:avLst/>
          </a:prstGeom>
        </p:spPr>
      </p:pic>
      <p:pic>
        <p:nvPicPr>
          <p:cNvPr id="31" name="Рисунок 30" descr="Ноутбук со сплошной заливкой">
            <a:hlinkClick r:id="rId10" action="ppaction://hlinksldjump"/>
            <a:extLst>
              <a:ext uri="{FF2B5EF4-FFF2-40B4-BE49-F238E27FC236}">
                <a16:creationId xmlns:a16="http://schemas.microsoft.com/office/drawing/2014/main" id="{06005F63-ECCA-A9A3-1C78-0D7BEAC1595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1183612" y="5234807"/>
            <a:ext cx="1064698" cy="10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5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129</Words>
  <Application>Microsoft Office PowerPoint</Application>
  <PresentationFormat>Широкоэкранный</PresentationFormat>
  <Paragraphs>45</Paragraphs>
  <Slides>21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3" baseType="lpstr">
      <vt:lpstr>Arial</vt:lpstr>
      <vt:lpstr>Arial Black</vt:lpstr>
      <vt:lpstr>Bahnschrift SemiLight</vt:lpstr>
      <vt:lpstr>Calibri</vt:lpstr>
      <vt:lpstr>Calibri Light</vt:lpstr>
      <vt:lpstr>Century Schoolbook</vt:lpstr>
      <vt:lpstr>Franklin Gothic Heavy</vt:lpstr>
      <vt:lpstr>Goudy Stout</vt:lpstr>
      <vt:lpstr>Impact</vt:lpstr>
      <vt:lpstr>L</vt:lpstr>
      <vt:lpstr>Times New Roman</vt:lpstr>
      <vt:lpstr>Тема Office</vt:lpstr>
      <vt:lpstr>Проект: тренажер для развития памяти, логики и внимания. Этап конкурса: Финальный Название команды:  Инерция  </vt:lpstr>
      <vt:lpstr>Презентация PowerPoint</vt:lpstr>
      <vt:lpstr>Проблема</vt:lpstr>
      <vt:lpstr>Цель</vt:lpstr>
      <vt:lpstr>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тренажер для развития памяти, логики и внимания. Этап конкурса: Финальный Название команды:  Инерция</dc:title>
  <dc:creator>Жанна и Таня Кочарян</dc:creator>
  <cp:lastModifiedBy>Григорий Кондрашов</cp:lastModifiedBy>
  <cp:revision>26</cp:revision>
  <dcterms:created xsi:type="dcterms:W3CDTF">2023-05-13T14:48:26Z</dcterms:created>
  <dcterms:modified xsi:type="dcterms:W3CDTF">2023-05-17T10:08:48Z</dcterms:modified>
</cp:coreProperties>
</file>